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 ?><Relationships xmlns="http://schemas.openxmlformats.org/package/2006/relationships"><Relationship Id="rId1" Type="http://schemas.openxmlformats.org/officeDocument/2006/relationships/officeDocument" Target="ppt/presentation.xml"  /><Relationship Id="rId2" Type="http://schemas.openxmlformats.org/package/2006/relationships/metadata/thumbnail" Target="docProps/thumbnail.jpeg"  /><Relationship Id="rId3" Type="http://schemas.openxmlformats.org/package/2006/relationships/metadata/core-properties" Target="docProps/core.xml"  /><Relationship Id="rId4" Type="http://schemas.openxmlformats.org/officeDocument/2006/relationships/extended-properties" Target="docProps/app.xml"  /><Relationship Id="rId5" Type="http://schemas.openxmlformats.org/officeDocument/2006/relationships/custom-properties" Target="docProps/custom.xml"  /></Relationships>
</file>

<file path=ppt/presentation.xml><?xml version="1.0" encoding="utf-8"?>
<p:presentation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sldMasterIdLst>
    <p:sldMasterId id="2147483730" r:id="rId1"/>
  </p:sldMasterIdLst>
  <p:sldIdLst>
    <p:sldId id="257" r:id="rId2"/>
    <p:sldId id="258" r:id="rId3"/>
    <p:sldId id="256" r:id="rId4"/>
    <p:sldId id="259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showPr>
    <p:present/>
    <p:sldAll/>
    <p:penClr>
      <a:srgbClr val="ff0000"/>
    </p:penClr>
    <p:extLst>
      <p:ext uri="{2FDB2607-1784-4EEB-B798-7EB5836EED8A}">
        <p14:showMediaCtrls xmlns:p14="http://schemas.microsoft.com/office/powerpoint/2010/main" val="1"/>
      </p:ext>
    </p:extLst>
  </p:showPr>
  <p:extLst>
    <p:ext uri="ACF4677E-8BD2-47ae-8A1F-98590045965D">
      <hp:hncThemeShow xmlns:hp="http://schemas.haansoft.com/office/presentation/8.0" themeShowType="1" themeSkinType="1" themeTransitionType="1" useThemeTransition="1" byMouseClick="1" attrType="1" dur="2000"/>
    </p:ext>
  </p:extLst>
</p:presentationPr>
</file>

<file path=ppt/tableStyles.xml><?xml version="1.0" encoding="utf-8"?>
<a:tblStyleLst xmlns:r="http://schemas.openxmlformats.org/officeDocument/2006/relationships" xmlns:c="http://schemas.openxmlformats.org/drawingml/2006/chart" xmlns:dgm="http://schemas.openxmlformats.org/drawingml/2006/diagram" xmlns:dsp="http://schemas.microsoft.com/office/drawing/2008/diagram" xmlns:a="http://schemas.openxmlformats.org/drawingml/2006/main" xmlns:pic="http://schemas.openxmlformats.org/drawingml/2006/picture" xmlns:wp="http://schemas.openxmlformats.org/drawingml/2006/wordprocessingDrawing" xmlns:xdr="http://schemas.openxmlformats.org/drawingml/2006/spreadsheetDrawing" xmlns:lc="http://schemas.openxmlformats.org/drawingml/2006/lockedCanvas" xmlns:p="http://schemas.openxmlformats.org/presentationml/2006/main" def="{5C22544A-7EE6-4342-B048-85BDC9FD1C3A}"/>
</file>

<file path=ppt/viewProps.xml><?xml version="1.0" encoding="utf-8"?>
<p:viewPr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normalViewPr snapVertSplitter="1">
    <p:restoredLeft sz="28020"/>
    <p:restoredTop sz="90000"/>
  </p:normalViewPr>
  <p:slideViewPr>
    <p:cSldViewPr snapToObjects="1">
      <p:cViewPr varScale="1">
        <p:scale>
          <a:sx n="100" d="100"/>
          <a:sy n="100" d="100"/>
        </p:scale>
        <p:origin x="102" y="336"/>
      </p:cViewPr>
      <p:guideLst>
        <p:guide orient="horz" pos="2157"/>
        <p:guide pos="3839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2010" cy="72010"/>
</p:viewPr>
</file>

<file path=ppt/_rels/presentation.xml.rels><?xml version="1.0" encoding="UTF-8" standalone="yes" ?><Relationships xmlns="http://schemas.openxmlformats.org/package/2006/relationships"><Relationship Id="rId1" Type="http://schemas.openxmlformats.org/officeDocument/2006/relationships/slideMaster" Target="slideMasters/slideMaster1.xml"  /><Relationship Id="rId10" Type="http://schemas.openxmlformats.org/officeDocument/2006/relationships/slide" Target="slides/slide9.xml"  /><Relationship Id="rId11" Type="http://schemas.openxmlformats.org/officeDocument/2006/relationships/slide" Target="slides/slide10.xml"  /><Relationship Id="rId12" Type="http://schemas.openxmlformats.org/officeDocument/2006/relationships/slide" Target="slides/slide11.xml"  /><Relationship Id="rId13" Type="http://schemas.openxmlformats.org/officeDocument/2006/relationships/slide" Target="slides/slide12.xml"  /><Relationship Id="rId14" Type="http://schemas.openxmlformats.org/officeDocument/2006/relationships/slide" Target="slides/slide13.xml"  /><Relationship Id="rId15" Type="http://schemas.openxmlformats.org/officeDocument/2006/relationships/slide" Target="slides/slide14.xml"  /><Relationship Id="rId16" Type="http://schemas.openxmlformats.org/officeDocument/2006/relationships/slide" Target="slides/slide15.xml"  /><Relationship Id="rId17" Type="http://schemas.openxmlformats.org/officeDocument/2006/relationships/slide" Target="slides/slide16.xml"  /><Relationship Id="rId18" Type="http://schemas.openxmlformats.org/officeDocument/2006/relationships/slide" Target="slides/slide17.xml"  /><Relationship Id="rId19" Type="http://schemas.openxmlformats.org/officeDocument/2006/relationships/presProps" Target="presProps.xml"  /><Relationship Id="rId2" Type="http://schemas.openxmlformats.org/officeDocument/2006/relationships/slide" Target="slides/slide1.xml"  /><Relationship Id="rId20" Type="http://schemas.openxmlformats.org/officeDocument/2006/relationships/viewProps" Target="viewProps.xml"  /><Relationship Id="rId21" Type="http://schemas.openxmlformats.org/officeDocument/2006/relationships/theme" Target="theme/theme1.xml"  /><Relationship Id="rId22" Type="http://schemas.openxmlformats.org/officeDocument/2006/relationships/tableStyles" Target="tableStyles.xml"  /><Relationship Id="rId3" Type="http://schemas.openxmlformats.org/officeDocument/2006/relationships/slide" Target="slides/slide2.xml"  /><Relationship Id="rId4" Type="http://schemas.openxmlformats.org/officeDocument/2006/relationships/slide" Target="slides/slide3.xml"  /><Relationship Id="rId5" Type="http://schemas.openxmlformats.org/officeDocument/2006/relationships/slide" Target="slides/slide4.xml"  /><Relationship Id="rId6" Type="http://schemas.openxmlformats.org/officeDocument/2006/relationships/slide" Target="slides/slide5.xml"  /><Relationship Id="rId7" Type="http://schemas.openxmlformats.org/officeDocument/2006/relationships/slide" Target="slides/slide6.xml"  /><Relationship Id="rId8" Type="http://schemas.openxmlformats.org/officeDocument/2006/relationships/slide" Target="slides/slide7.xml"  /><Relationship Id="rId9" Type="http://schemas.openxmlformats.org/officeDocument/2006/relationships/slide" Target="slides/slide8.xml"  /></Relationships>
</file>

<file path=ppt/slideLayouts/_rels/slideLayout1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10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11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12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2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3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4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5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6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7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8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9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제목 슬라이드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그룹 6"/>
          <p:cNvGrpSpPr/>
          <p:nvPr/>
        </p:nvGrpSpPr>
        <p:grpSpPr>
          <a:xfrm>
            <a:off x="-29029" y="0"/>
            <a:ext cx="12221029" cy="6943724"/>
            <a:chOff x="-21772" y="0"/>
            <a:chExt cx="9165772" cy="6943724"/>
          </a:xfrm>
        </p:grpSpPr>
        <p:sp>
          <p:nvSpPr>
            <p:cNvPr id="8" name="자유형 7"/>
            <p:cNvSpPr>
              <a:spLocks noEditPoints="1"/>
            </p:cNvSpPr>
            <p:nvPr/>
          </p:nvSpPr>
          <p:spPr>
            <a:xfrm>
              <a:off x="2514600" y="2133600"/>
              <a:ext cx="6629400" cy="4724400"/>
            </a:xfrm>
            <a:custGeom>
              <a:avLst/>
              <a:gdLst/>
              <a:ahLst/>
              <a:cxnLst>
                <a:cxn ang="0">
                  <a:pos x="0" y="3946"/>
                </a:cxn>
                <a:cxn ang="0">
                  <a:pos x="56" y="3948"/>
                </a:cxn>
                <a:cxn ang="0">
                  <a:pos x="126" y="3946"/>
                </a:cxn>
                <a:cxn ang="0">
                  <a:pos x="4656" y="0"/>
                </a:cxn>
                <a:cxn ang="0">
                  <a:pos x="4582" y="334"/>
                </a:cxn>
                <a:cxn ang="0">
                  <a:pos x="4496" y="648"/>
                </a:cxn>
                <a:cxn ang="0">
                  <a:pos x="4396" y="942"/>
                </a:cxn>
                <a:cxn ang="0">
                  <a:pos x="4286" y="1220"/>
                </a:cxn>
                <a:cxn ang="0">
                  <a:pos x="4164" y="1480"/>
                </a:cxn>
                <a:cxn ang="0">
                  <a:pos x="4034" y="1722"/>
                </a:cxn>
                <a:cxn ang="0">
                  <a:pos x="3894" y="1948"/>
                </a:cxn>
                <a:cxn ang="0">
                  <a:pos x="3744" y="2158"/>
                </a:cxn>
                <a:cxn ang="0">
                  <a:pos x="3590" y="2354"/>
                </a:cxn>
                <a:cxn ang="0">
                  <a:pos x="3428" y="2534"/>
                </a:cxn>
                <a:cxn ang="0">
                  <a:pos x="3260" y="2700"/>
                </a:cxn>
                <a:cxn ang="0">
                  <a:pos x="3090" y="2852"/>
                </a:cxn>
                <a:cxn ang="0">
                  <a:pos x="2914" y="2992"/>
                </a:cxn>
                <a:cxn ang="0">
                  <a:pos x="2738" y="3120"/>
                </a:cxn>
                <a:cxn ang="0">
                  <a:pos x="2558" y="3236"/>
                </a:cxn>
                <a:cxn ang="0">
                  <a:pos x="2378" y="3340"/>
                </a:cxn>
                <a:cxn ang="0">
                  <a:pos x="2198" y="3432"/>
                </a:cxn>
                <a:cxn ang="0">
                  <a:pos x="2020" y="3516"/>
                </a:cxn>
                <a:cxn ang="0">
                  <a:pos x="1842" y="3590"/>
                </a:cxn>
                <a:cxn ang="0">
                  <a:pos x="1668" y="3656"/>
                </a:cxn>
                <a:cxn ang="0">
                  <a:pos x="1498" y="3712"/>
                </a:cxn>
                <a:cxn ang="0">
                  <a:pos x="1332" y="3760"/>
                </a:cxn>
                <a:cxn ang="0">
                  <a:pos x="1172" y="3802"/>
                </a:cxn>
                <a:cxn ang="0">
                  <a:pos x="1018" y="3838"/>
                </a:cxn>
                <a:cxn ang="0">
                  <a:pos x="734" y="3890"/>
                </a:cxn>
                <a:cxn ang="0">
                  <a:pos x="486" y="3922"/>
                </a:cxn>
                <a:cxn ang="0">
                  <a:pos x="280" y="3940"/>
                </a:cxn>
                <a:cxn ang="0">
                  <a:pos x="126" y="3946"/>
                </a:cxn>
                <a:cxn ang="0">
                  <a:pos x="4656" y="0"/>
                </a:cxn>
              </a:cxnLst>
              <a:rect l="0" t="0" r="r" b="b"/>
              <a:pathLst>
                <a:path w="4656" h="3948">
                  <a:moveTo>
                    <a:pt x="126" y="3946"/>
                  </a:moveTo>
                  <a:lnTo>
                    <a:pt x="0" y="3946"/>
                  </a:lnTo>
                  <a:lnTo>
                    <a:pt x="0" y="3946"/>
                  </a:lnTo>
                  <a:lnTo>
                    <a:pt x="56" y="3948"/>
                  </a:lnTo>
                  <a:lnTo>
                    <a:pt x="56" y="3948"/>
                  </a:lnTo>
                  <a:lnTo>
                    <a:pt x="126" y="3946"/>
                  </a:lnTo>
                  <a:moveTo>
                    <a:pt x="4656" y="0"/>
                  </a:moveTo>
                  <a:lnTo>
                    <a:pt x="4656" y="0"/>
                  </a:lnTo>
                  <a:lnTo>
                    <a:pt x="4620" y="170"/>
                  </a:lnTo>
                  <a:lnTo>
                    <a:pt x="4582" y="334"/>
                  </a:lnTo>
                  <a:lnTo>
                    <a:pt x="4540" y="494"/>
                  </a:lnTo>
                  <a:lnTo>
                    <a:pt x="4496" y="648"/>
                  </a:lnTo>
                  <a:lnTo>
                    <a:pt x="4448" y="798"/>
                  </a:lnTo>
                  <a:lnTo>
                    <a:pt x="4396" y="942"/>
                  </a:lnTo>
                  <a:lnTo>
                    <a:pt x="4342" y="1084"/>
                  </a:lnTo>
                  <a:lnTo>
                    <a:pt x="4286" y="1220"/>
                  </a:lnTo>
                  <a:lnTo>
                    <a:pt x="4226" y="1352"/>
                  </a:lnTo>
                  <a:lnTo>
                    <a:pt x="4164" y="1480"/>
                  </a:lnTo>
                  <a:lnTo>
                    <a:pt x="4100" y="1602"/>
                  </a:lnTo>
                  <a:lnTo>
                    <a:pt x="4034" y="1722"/>
                  </a:lnTo>
                  <a:lnTo>
                    <a:pt x="3964" y="1836"/>
                  </a:lnTo>
                  <a:lnTo>
                    <a:pt x="3894" y="1948"/>
                  </a:lnTo>
                  <a:lnTo>
                    <a:pt x="3820" y="2056"/>
                  </a:lnTo>
                  <a:lnTo>
                    <a:pt x="3744" y="2158"/>
                  </a:lnTo>
                  <a:lnTo>
                    <a:pt x="3668" y="2258"/>
                  </a:lnTo>
                  <a:lnTo>
                    <a:pt x="3590" y="2354"/>
                  </a:lnTo>
                  <a:lnTo>
                    <a:pt x="3510" y="2446"/>
                  </a:lnTo>
                  <a:lnTo>
                    <a:pt x="3428" y="2534"/>
                  </a:lnTo>
                  <a:lnTo>
                    <a:pt x="3344" y="2618"/>
                  </a:lnTo>
                  <a:lnTo>
                    <a:pt x="3260" y="2700"/>
                  </a:lnTo>
                  <a:lnTo>
                    <a:pt x="3176" y="2778"/>
                  </a:lnTo>
                  <a:lnTo>
                    <a:pt x="3090" y="2852"/>
                  </a:lnTo>
                  <a:lnTo>
                    <a:pt x="3002" y="2924"/>
                  </a:lnTo>
                  <a:lnTo>
                    <a:pt x="2914" y="2992"/>
                  </a:lnTo>
                  <a:lnTo>
                    <a:pt x="2826" y="3058"/>
                  </a:lnTo>
                  <a:lnTo>
                    <a:pt x="2738" y="3120"/>
                  </a:lnTo>
                  <a:lnTo>
                    <a:pt x="2648" y="3178"/>
                  </a:lnTo>
                  <a:lnTo>
                    <a:pt x="2558" y="3236"/>
                  </a:lnTo>
                  <a:lnTo>
                    <a:pt x="2468" y="3288"/>
                  </a:lnTo>
                  <a:lnTo>
                    <a:pt x="2378" y="3340"/>
                  </a:lnTo>
                  <a:lnTo>
                    <a:pt x="2288" y="3388"/>
                  </a:lnTo>
                  <a:lnTo>
                    <a:pt x="2198" y="3432"/>
                  </a:lnTo>
                  <a:lnTo>
                    <a:pt x="2108" y="3476"/>
                  </a:lnTo>
                  <a:lnTo>
                    <a:pt x="2020" y="3516"/>
                  </a:lnTo>
                  <a:lnTo>
                    <a:pt x="1930" y="3554"/>
                  </a:lnTo>
                  <a:lnTo>
                    <a:pt x="1842" y="3590"/>
                  </a:lnTo>
                  <a:lnTo>
                    <a:pt x="1756" y="3624"/>
                  </a:lnTo>
                  <a:lnTo>
                    <a:pt x="1668" y="3656"/>
                  </a:lnTo>
                  <a:lnTo>
                    <a:pt x="1582" y="3684"/>
                  </a:lnTo>
                  <a:lnTo>
                    <a:pt x="1498" y="3712"/>
                  </a:lnTo>
                  <a:lnTo>
                    <a:pt x="1414" y="3738"/>
                  </a:lnTo>
                  <a:lnTo>
                    <a:pt x="1332" y="3760"/>
                  </a:lnTo>
                  <a:lnTo>
                    <a:pt x="1252" y="3782"/>
                  </a:lnTo>
                  <a:lnTo>
                    <a:pt x="1172" y="3802"/>
                  </a:lnTo>
                  <a:lnTo>
                    <a:pt x="1094" y="3820"/>
                  </a:lnTo>
                  <a:lnTo>
                    <a:pt x="1018" y="3838"/>
                  </a:lnTo>
                  <a:lnTo>
                    <a:pt x="872" y="3866"/>
                  </a:lnTo>
                  <a:lnTo>
                    <a:pt x="734" y="3890"/>
                  </a:lnTo>
                  <a:lnTo>
                    <a:pt x="604" y="3908"/>
                  </a:lnTo>
                  <a:lnTo>
                    <a:pt x="486" y="3922"/>
                  </a:lnTo>
                  <a:lnTo>
                    <a:pt x="378" y="3932"/>
                  </a:lnTo>
                  <a:lnTo>
                    <a:pt x="280" y="3940"/>
                  </a:lnTo>
                  <a:lnTo>
                    <a:pt x="196" y="3944"/>
                  </a:lnTo>
                  <a:lnTo>
                    <a:pt x="126" y="3946"/>
                  </a:lnTo>
                  <a:lnTo>
                    <a:pt x="4656" y="3940"/>
                  </a:lnTo>
                  <a:lnTo>
                    <a:pt x="4656" y="0"/>
                  </a:lnTo>
                </a:path>
              </a:pathLst>
            </a:custGeom>
            <a:solidFill>
              <a:schemeClr val="accent1">
                <a:lumMod val="75000"/>
                <a:alpha val="14000"/>
              </a:schemeClr>
            </a:solidFill>
            <a:ln w="9525">
              <a:noFill/>
              <a:round/>
            </a:ln>
            <a:effectLst>
              <a:outerShdw blurRad="50800" dist="38100" dir="13500000" algn="br" rotWithShape="0">
                <a:prstClr val="black">
                  <a:alpha val="40000"/>
                </a:prstClr>
              </a:outerShdw>
            </a:effectLst>
          </p:spPr>
          <p:txBody>
            <a:bodyPr anchor="ctr"/>
            <a:lstStyle/>
            <a:p>
              <a:pPr algn="ctr">
                <a:defRPr lang="ko-KR" altLang="en-US"/>
              </a:pPr>
              <a:endParaRPr lang="en-US" altLang="ko-KR"/>
            </a:p>
          </p:txBody>
        </p:sp>
        <p:sp>
          <p:nvSpPr>
            <p:cNvPr id="9" name="자유형 8"/>
            <p:cNvSpPr/>
            <p:nvPr/>
          </p:nvSpPr>
          <p:spPr>
            <a:xfrm>
              <a:off x="5791200" y="2434284"/>
              <a:ext cx="3350686" cy="4436416"/>
            </a:xfrm>
            <a:custGeom>
              <a:avLst/>
              <a:gdLst/>
              <a:ahLst/>
              <a:cxnLst>
                <a:cxn ang="0">
                  <a:pos x="2818" y="0"/>
                </a:cxn>
                <a:cxn ang="0">
                  <a:pos x="2818" y="0"/>
                </a:cxn>
                <a:cxn ang="0">
                  <a:pos x="2812" y="88"/>
                </a:cxn>
                <a:cxn ang="0">
                  <a:pos x="2804" y="176"/>
                </a:cxn>
                <a:cxn ang="0">
                  <a:pos x="2797" y="263"/>
                </a:cxn>
                <a:cxn ang="0">
                  <a:pos x="2788" y="348"/>
                </a:cxn>
                <a:cxn ang="0">
                  <a:pos x="2779" y="431"/>
                </a:cxn>
                <a:cxn ang="0">
                  <a:pos x="2768" y="515"/>
                </a:cxn>
                <a:cxn ang="0">
                  <a:pos x="2745" y="676"/>
                </a:cxn>
                <a:cxn ang="0">
                  <a:pos x="2719" y="834"/>
                </a:cxn>
                <a:cxn ang="0">
                  <a:pos x="2690" y="987"/>
                </a:cxn>
                <a:cxn ang="0">
                  <a:pos x="2658" y="1135"/>
                </a:cxn>
                <a:cxn ang="0">
                  <a:pos x="2624" y="1279"/>
                </a:cxn>
                <a:cxn ang="0">
                  <a:pos x="2587" y="1419"/>
                </a:cxn>
                <a:cxn ang="0">
                  <a:pos x="2549" y="1555"/>
                </a:cxn>
                <a:cxn ang="0">
                  <a:pos x="2508" y="1686"/>
                </a:cxn>
                <a:cxn ang="0">
                  <a:pos x="2464" y="1814"/>
                </a:cxn>
                <a:cxn ang="0">
                  <a:pos x="2418" y="1937"/>
                </a:cxn>
                <a:cxn ang="0">
                  <a:pos x="2371" y="2055"/>
                </a:cxn>
                <a:cxn ang="0">
                  <a:pos x="2321" y="2171"/>
                </a:cxn>
                <a:cxn ang="0">
                  <a:pos x="2271" y="2282"/>
                </a:cxn>
                <a:cxn ang="0">
                  <a:pos x="2218" y="2389"/>
                </a:cxn>
                <a:cxn ang="0">
                  <a:pos x="2165" y="2494"/>
                </a:cxn>
                <a:cxn ang="0">
                  <a:pos x="2109" y="2593"/>
                </a:cxn>
                <a:cxn ang="0">
                  <a:pos x="2052" y="2690"/>
                </a:cxn>
                <a:cxn ang="0">
                  <a:pos x="1995" y="2783"/>
                </a:cxn>
                <a:cxn ang="0">
                  <a:pos x="1935" y="2872"/>
                </a:cxn>
                <a:cxn ang="0">
                  <a:pos x="1876" y="2959"/>
                </a:cxn>
                <a:cxn ang="0">
                  <a:pos x="1815" y="3041"/>
                </a:cxn>
                <a:cxn ang="0">
                  <a:pos x="1753" y="3120"/>
                </a:cxn>
                <a:cxn ang="0">
                  <a:pos x="1692" y="3196"/>
                </a:cxn>
                <a:cxn ang="0">
                  <a:pos x="1630" y="3269"/>
                </a:cxn>
                <a:cxn ang="0">
                  <a:pos x="1566" y="3339"/>
                </a:cxn>
                <a:cxn ang="0">
                  <a:pos x="1504" y="3406"/>
                </a:cxn>
                <a:cxn ang="0">
                  <a:pos x="1440" y="3469"/>
                </a:cxn>
                <a:cxn ang="0">
                  <a:pos x="1378" y="3530"/>
                </a:cxn>
                <a:cxn ang="0">
                  <a:pos x="1314" y="3588"/>
                </a:cxn>
                <a:cxn ang="0">
                  <a:pos x="1252" y="3644"/>
                </a:cxn>
                <a:cxn ang="0">
                  <a:pos x="1188" y="3696"/>
                </a:cxn>
                <a:cxn ang="0">
                  <a:pos x="1126" y="3746"/>
                </a:cxn>
                <a:cxn ang="0">
                  <a:pos x="1065" y="3793"/>
                </a:cxn>
                <a:cxn ang="0">
                  <a:pos x="1003" y="3838"/>
                </a:cxn>
                <a:cxn ang="0">
                  <a:pos x="943" y="3879"/>
                </a:cxn>
                <a:cxn ang="0">
                  <a:pos x="883" y="3921"/>
                </a:cxn>
                <a:cxn ang="0">
                  <a:pos x="825" y="3957"/>
                </a:cxn>
                <a:cxn ang="0">
                  <a:pos x="767" y="3993"/>
                </a:cxn>
                <a:cxn ang="0">
                  <a:pos x="711" y="4025"/>
                </a:cxn>
                <a:cxn ang="0">
                  <a:pos x="656" y="4057"/>
                </a:cxn>
                <a:cxn ang="0">
                  <a:pos x="603" y="4085"/>
                </a:cxn>
                <a:cxn ang="0">
                  <a:pos x="550" y="4112"/>
                </a:cxn>
                <a:cxn ang="0">
                  <a:pos x="500" y="4136"/>
                </a:cxn>
                <a:cxn ang="0">
                  <a:pos x="451" y="4159"/>
                </a:cxn>
                <a:cxn ang="0">
                  <a:pos x="404" y="4180"/>
                </a:cxn>
                <a:cxn ang="0">
                  <a:pos x="317" y="4217"/>
                </a:cxn>
                <a:cxn ang="0">
                  <a:pos x="239" y="4247"/>
                </a:cxn>
                <a:cxn ang="0">
                  <a:pos x="169" y="4271"/>
                </a:cxn>
                <a:cxn ang="0">
                  <a:pos x="111" y="4291"/>
                </a:cxn>
                <a:cxn ang="0">
                  <a:pos x="64" y="4305"/>
                </a:cxn>
                <a:cxn ang="0">
                  <a:pos x="29" y="4314"/>
                </a:cxn>
                <a:cxn ang="0">
                  <a:pos x="0" y="4320"/>
                </a:cxn>
                <a:cxn ang="0">
                  <a:pos x="2818" y="4314"/>
                </a:cxn>
                <a:cxn ang="0">
                  <a:pos x="2818" y="0"/>
                </a:cxn>
              </a:cxnLst>
              <a:rect l="0" t="0" r="r" b="b"/>
              <a:pathLst>
                <a:path w="2818" h="4320">
                  <a:moveTo>
                    <a:pt x="2818" y="0"/>
                  </a:moveTo>
                  <a:lnTo>
                    <a:pt x="2818" y="0"/>
                  </a:lnTo>
                  <a:lnTo>
                    <a:pt x="2812" y="88"/>
                  </a:lnTo>
                  <a:lnTo>
                    <a:pt x="2804" y="176"/>
                  </a:lnTo>
                  <a:lnTo>
                    <a:pt x="2797" y="263"/>
                  </a:lnTo>
                  <a:lnTo>
                    <a:pt x="2788" y="348"/>
                  </a:lnTo>
                  <a:lnTo>
                    <a:pt x="2779" y="431"/>
                  </a:lnTo>
                  <a:lnTo>
                    <a:pt x="2768" y="515"/>
                  </a:lnTo>
                  <a:lnTo>
                    <a:pt x="2745" y="676"/>
                  </a:lnTo>
                  <a:lnTo>
                    <a:pt x="2719" y="834"/>
                  </a:lnTo>
                  <a:lnTo>
                    <a:pt x="2690" y="987"/>
                  </a:lnTo>
                  <a:lnTo>
                    <a:pt x="2658" y="1135"/>
                  </a:lnTo>
                  <a:lnTo>
                    <a:pt x="2624" y="1279"/>
                  </a:lnTo>
                  <a:lnTo>
                    <a:pt x="2587" y="1419"/>
                  </a:lnTo>
                  <a:lnTo>
                    <a:pt x="2549" y="1555"/>
                  </a:lnTo>
                  <a:lnTo>
                    <a:pt x="2508" y="1686"/>
                  </a:lnTo>
                  <a:lnTo>
                    <a:pt x="2464" y="1814"/>
                  </a:lnTo>
                  <a:lnTo>
                    <a:pt x="2418" y="1937"/>
                  </a:lnTo>
                  <a:lnTo>
                    <a:pt x="2371" y="2055"/>
                  </a:lnTo>
                  <a:lnTo>
                    <a:pt x="2321" y="2171"/>
                  </a:lnTo>
                  <a:lnTo>
                    <a:pt x="2271" y="2282"/>
                  </a:lnTo>
                  <a:lnTo>
                    <a:pt x="2218" y="2389"/>
                  </a:lnTo>
                  <a:lnTo>
                    <a:pt x="2165" y="2494"/>
                  </a:lnTo>
                  <a:lnTo>
                    <a:pt x="2109" y="2593"/>
                  </a:lnTo>
                  <a:lnTo>
                    <a:pt x="2052" y="2690"/>
                  </a:lnTo>
                  <a:lnTo>
                    <a:pt x="1995" y="2783"/>
                  </a:lnTo>
                  <a:lnTo>
                    <a:pt x="1935" y="2872"/>
                  </a:lnTo>
                  <a:lnTo>
                    <a:pt x="1876" y="2959"/>
                  </a:lnTo>
                  <a:lnTo>
                    <a:pt x="1815" y="3041"/>
                  </a:lnTo>
                  <a:lnTo>
                    <a:pt x="1753" y="3120"/>
                  </a:lnTo>
                  <a:lnTo>
                    <a:pt x="1692" y="3196"/>
                  </a:lnTo>
                  <a:lnTo>
                    <a:pt x="1630" y="3269"/>
                  </a:lnTo>
                  <a:lnTo>
                    <a:pt x="1566" y="3339"/>
                  </a:lnTo>
                  <a:lnTo>
                    <a:pt x="1504" y="3406"/>
                  </a:lnTo>
                  <a:lnTo>
                    <a:pt x="1440" y="3469"/>
                  </a:lnTo>
                  <a:lnTo>
                    <a:pt x="1378" y="3530"/>
                  </a:lnTo>
                  <a:lnTo>
                    <a:pt x="1314" y="3588"/>
                  </a:lnTo>
                  <a:lnTo>
                    <a:pt x="1252" y="3644"/>
                  </a:lnTo>
                  <a:lnTo>
                    <a:pt x="1188" y="3696"/>
                  </a:lnTo>
                  <a:lnTo>
                    <a:pt x="1126" y="3746"/>
                  </a:lnTo>
                  <a:lnTo>
                    <a:pt x="1065" y="3793"/>
                  </a:lnTo>
                  <a:lnTo>
                    <a:pt x="1003" y="3838"/>
                  </a:lnTo>
                  <a:lnTo>
                    <a:pt x="943" y="3879"/>
                  </a:lnTo>
                  <a:lnTo>
                    <a:pt x="883" y="3921"/>
                  </a:lnTo>
                  <a:lnTo>
                    <a:pt x="825" y="3957"/>
                  </a:lnTo>
                  <a:lnTo>
                    <a:pt x="767" y="3993"/>
                  </a:lnTo>
                  <a:lnTo>
                    <a:pt x="711" y="4025"/>
                  </a:lnTo>
                  <a:lnTo>
                    <a:pt x="656" y="4057"/>
                  </a:lnTo>
                  <a:lnTo>
                    <a:pt x="603" y="4085"/>
                  </a:lnTo>
                  <a:lnTo>
                    <a:pt x="550" y="4112"/>
                  </a:lnTo>
                  <a:lnTo>
                    <a:pt x="500" y="4136"/>
                  </a:lnTo>
                  <a:lnTo>
                    <a:pt x="451" y="4159"/>
                  </a:lnTo>
                  <a:lnTo>
                    <a:pt x="404" y="4180"/>
                  </a:lnTo>
                  <a:lnTo>
                    <a:pt x="317" y="4217"/>
                  </a:lnTo>
                  <a:lnTo>
                    <a:pt x="239" y="4247"/>
                  </a:lnTo>
                  <a:lnTo>
                    <a:pt x="169" y="4271"/>
                  </a:lnTo>
                  <a:lnTo>
                    <a:pt x="111" y="4291"/>
                  </a:lnTo>
                  <a:lnTo>
                    <a:pt x="64" y="4305"/>
                  </a:lnTo>
                  <a:lnTo>
                    <a:pt x="29" y="4314"/>
                  </a:lnTo>
                  <a:lnTo>
                    <a:pt x="0" y="4320"/>
                  </a:lnTo>
                  <a:lnTo>
                    <a:pt x="2818" y="4314"/>
                  </a:lnTo>
                  <a:lnTo>
                    <a:pt x="2818" y="0"/>
                  </a:lnTo>
                </a:path>
              </a:pathLst>
            </a:custGeom>
            <a:solidFill>
              <a:schemeClr val="accent1">
                <a:lumMod val="60000"/>
                <a:lumOff val="40000"/>
              </a:schemeClr>
            </a:solidFill>
            <a:ln w="9525">
              <a:noFill/>
              <a:round/>
            </a:ln>
            <a:effectLst>
              <a:outerShdw blurRad="50800" dist="38100" dir="13500000" algn="br" rotWithShape="0">
                <a:prstClr val="black">
                  <a:alpha val="40000"/>
                </a:prstClr>
              </a:outerShdw>
            </a:effectLst>
          </p:spPr>
          <p:txBody>
            <a:bodyPr anchor="ctr"/>
            <a:lstStyle/>
            <a:p>
              <a:pPr algn="ctr">
                <a:defRPr lang="ko-KR" altLang="en-US"/>
              </a:pPr>
              <a:endParaRPr lang="en-US" altLang="ko-KR"/>
            </a:p>
          </p:txBody>
        </p:sp>
        <p:sp>
          <p:nvSpPr>
            <p:cNvPr id="10" name="자유형 9"/>
            <p:cNvSpPr>
              <a:spLocks noEditPoints="1"/>
            </p:cNvSpPr>
            <p:nvPr/>
          </p:nvSpPr>
          <p:spPr>
            <a:xfrm>
              <a:off x="-4227" y="1"/>
              <a:ext cx="5085353" cy="3276599"/>
            </a:xfrm>
            <a:custGeom>
              <a:avLst/>
              <a:gdLst/>
              <a:ahLst/>
              <a:cxnLst>
                <a:cxn ang="0">
                  <a:pos x="8" y="0"/>
                </a:cxn>
                <a:cxn ang="0">
                  <a:pos x="0" y="3710"/>
                </a:cxn>
                <a:cxn ang="0">
                  <a:pos x="22" y="3628"/>
                </a:cxn>
                <a:cxn ang="0">
                  <a:pos x="64" y="3488"/>
                </a:cxn>
                <a:cxn ang="0">
                  <a:pos x="136" y="3294"/>
                </a:cxn>
                <a:cxn ang="0">
                  <a:pos x="212" y="3116"/>
                </a:cxn>
                <a:cxn ang="0">
                  <a:pos x="274" y="2986"/>
                </a:cxn>
                <a:cxn ang="0">
                  <a:pos x="348" y="2846"/>
                </a:cxn>
                <a:cxn ang="0">
                  <a:pos x="432" y="2700"/>
                </a:cxn>
                <a:cxn ang="0">
                  <a:pos x="528" y="2548"/>
                </a:cxn>
                <a:cxn ang="0">
                  <a:pos x="636" y="2390"/>
                </a:cxn>
                <a:cxn ang="0">
                  <a:pos x="756" y="2228"/>
                </a:cxn>
                <a:cxn ang="0">
                  <a:pos x="892" y="2064"/>
                </a:cxn>
                <a:cxn ang="0">
                  <a:pos x="1040" y="1898"/>
                </a:cxn>
                <a:cxn ang="0">
                  <a:pos x="1204" y="1730"/>
                </a:cxn>
                <a:cxn ang="0">
                  <a:pos x="1384" y="1566"/>
                </a:cxn>
                <a:cxn ang="0">
                  <a:pos x="1580" y="1402"/>
                </a:cxn>
                <a:cxn ang="0">
                  <a:pos x="1794" y="1240"/>
                </a:cxn>
                <a:cxn ang="0">
                  <a:pos x="2024" y="1084"/>
                </a:cxn>
                <a:cxn ang="0">
                  <a:pos x="2274" y="934"/>
                </a:cxn>
                <a:cxn ang="0">
                  <a:pos x="2542" y="790"/>
                </a:cxn>
                <a:cxn ang="0">
                  <a:pos x="2830" y="654"/>
                </a:cxn>
                <a:cxn ang="0">
                  <a:pos x="3140" y="526"/>
                </a:cxn>
                <a:cxn ang="0">
                  <a:pos x="3468" y="410"/>
                </a:cxn>
                <a:cxn ang="0">
                  <a:pos x="3820" y="304"/>
                </a:cxn>
                <a:cxn ang="0">
                  <a:pos x="4194" y="210"/>
                </a:cxn>
                <a:cxn ang="0">
                  <a:pos x="4590" y="132"/>
                </a:cxn>
                <a:cxn ang="0">
                  <a:pos x="5012" y="66"/>
                </a:cxn>
                <a:cxn ang="0">
                  <a:pos x="5230" y="40"/>
                </a:cxn>
                <a:cxn ang="0">
                  <a:pos x="5456" y="18"/>
                </a:cxn>
                <a:cxn ang="0">
                  <a:pos x="5688" y="0"/>
                </a:cxn>
                <a:cxn ang="0">
                  <a:pos x="5688" y="0"/>
                </a:cxn>
              </a:cxnLst>
              <a:rect l="0" t="0" r="r" b="b"/>
              <a:pathLst>
                <a:path w="5688" h="3710">
                  <a:moveTo>
                    <a:pt x="5688" y="0"/>
                  </a:moveTo>
                  <a:lnTo>
                    <a:pt x="8" y="0"/>
                  </a:lnTo>
                  <a:lnTo>
                    <a:pt x="0" y="3710"/>
                  </a:lnTo>
                  <a:lnTo>
                    <a:pt x="0" y="3710"/>
                  </a:lnTo>
                  <a:lnTo>
                    <a:pt x="10" y="3672"/>
                  </a:lnTo>
                  <a:lnTo>
                    <a:pt x="22" y="3628"/>
                  </a:lnTo>
                  <a:lnTo>
                    <a:pt x="40" y="3566"/>
                  </a:lnTo>
                  <a:lnTo>
                    <a:pt x="64" y="3488"/>
                  </a:lnTo>
                  <a:lnTo>
                    <a:pt x="96" y="3396"/>
                  </a:lnTo>
                  <a:lnTo>
                    <a:pt x="136" y="3294"/>
                  </a:lnTo>
                  <a:lnTo>
                    <a:pt x="184" y="3178"/>
                  </a:lnTo>
                  <a:lnTo>
                    <a:pt x="212" y="3116"/>
                  </a:lnTo>
                  <a:lnTo>
                    <a:pt x="242" y="3052"/>
                  </a:lnTo>
                  <a:lnTo>
                    <a:pt x="274" y="2986"/>
                  </a:lnTo>
                  <a:lnTo>
                    <a:pt x="310" y="2918"/>
                  </a:lnTo>
                  <a:lnTo>
                    <a:pt x="348" y="2846"/>
                  </a:lnTo>
                  <a:lnTo>
                    <a:pt x="388" y="2774"/>
                  </a:lnTo>
                  <a:lnTo>
                    <a:pt x="432" y="2700"/>
                  </a:lnTo>
                  <a:lnTo>
                    <a:pt x="478" y="2624"/>
                  </a:lnTo>
                  <a:lnTo>
                    <a:pt x="528" y="2548"/>
                  </a:lnTo>
                  <a:lnTo>
                    <a:pt x="580" y="2470"/>
                  </a:lnTo>
                  <a:lnTo>
                    <a:pt x="636" y="2390"/>
                  </a:lnTo>
                  <a:lnTo>
                    <a:pt x="694" y="2310"/>
                  </a:lnTo>
                  <a:lnTo>
                    <a:pt x="756" y="2228"/>
                  </a:lnTo>
                  <a:lnTo>
                    <a:pt x="822" y="2146"/>
                  </a:lnTo>
                  <a:lnTo>
                    <a:pt x="892" y="2064"/>
                  </a:lnTo>
                  <a:lnTo>
                    <a:pt x="964" y="1980"/>
                  </a:lnTo>
                  <a:lnTo>
                    <a:pt x="1040" y="1898"/>
                  </a:lnTo>
                  <a:lnTo>
                    <a:pt x="1120" y="1814"/>
                  </a:lnTo>
                  <a:lnTo>
                    <a:pt x="1204" y="1730"/>
                  </a:lnTo>
                  <a:lnTo>
                    <a:pt x="1292" y="1648"/>
                  </a:lnTo>
                  <a:lnTo>
                    <a:pt x="1384" y="1566"/>
                  </a:lnTo>
                  <a:lnTo>
                    <a:pt x="1480" y="1482"/>
                  </a:lnTo>
                  <a:lnTo>
                    <a:pt x="1580" y="1402"/>
                  </a:lnTo>
                  <a:lnTo>
                    <a:pt x="1684" y="1320"/>
                  </a:lnTo>
                  <a:lnTo>
                    <a:pt x="1794" y="1240"/>
                  </a:lnTo>
                  <a:lnTo>
                    <a:pt x="1906" y="1162"/>
                  </a:lnTo>
                  <a:lnTo>
                    <a:pt x="2024" y="1084"/>
                  </a:lnTo>
                  <a:lnTo>
                    <a:pt x="2146" y="1008"/>
                  </a:lnTo>
                  <a:lnTo>
                    <a:pt x="2274" y="934"/>
                  </a:lnTo>
                  <a:lnTo>
                    <a:pt x="2406" y="860"/>
                  </a:lnTo>
                  <a:lnTo>
                    <a:pt x="2542" y="790"/>
                  </a:lnTo>
                  <a:lnTo>
                    <a:pt x="2684" y="720"/>
                  </a:lnTo>
                  <a:lnTo>
                    <a:pt x="2830" y="654"/>
                  </a:lnTo>
                  <a:lnTo>
                    <a:pt x="2982" y="588"/>
                  </a:lnTo>
                  <a:lnTo>
                    <a:pt x="3140" y="526"/>
                  </a:lnTo>
                  <a:lnTo>
                    <a:pt x="3302" y="466"/>
                  </a:lnTo>
                  <a:lnTo>
                    <a:pt x="3468" y="410"/>
                  </a:lnTo>
                  <a:lnTo>
                    <a:pt x="3642" y="354"/>
                  </a:lnTo>
                  <a:lnTo>
                    <a:pt x="3820" y="304"/>
                  </a:lnTo>
                  <a:lnTo>
                    <a:pt x="4004" y="256"/>
                  </a:lnTo>
                  <a:lnTo>
                    <a:pt x="4194" y="210"/>
                  </a:lnTo>
                  <a:lnTo>
                    <a:pt x="4390" y="170"/>
                  </a:lnTo>
                  <a:lnTo>
                    <a:pt x="4590" y="132"/>
                  </a:lnTo>
                  <a:lnTo>
                    <a:pt x="4798" y="98"/>
                  </a:lnTo>
                  <a:lnTo>
                    <a:pt x="5012" y="66"/>
                  </a:lnTo>
                  <a:lnTo>
                    <a:pt x="5120" y="54"/>
                  </a:lnTo>
                  <a:lnTo>
                    <a:pt x="5230" y="40"/>
                  </a:lnTo>
                  <a:lnTo>
                    <a:pt x="5344" y="28"/>
                  </a:lnTo>
                  <a:lnTo>
                    <a:pt x="5456" y="18"/>
                  </a:lnTo>
                  <a:lnTo>
                    <a:pt x="5572" y="8"/>
                  </a:lnTo>
                  <a:lnTo>
                    <a:pt x="5688" y="0"/>
                  </a:lnTo>
                  <a:moveTo>
                    <a:pt x="5688" y="0"/>
                  </a:moveTo>
                  <a:lnTo>
                    <a:pt x="5688" y="0"/>
                  </a:lnTo>
                </a:path>
              </a:pathLst>
            </a:custGeom>
            <a:solidFill>
              <a:schemeClr val="accent1">
                <a:lumMod val="60000"/>
                <a:lumOff val="40000"/>
              </a:schemeClr>
            </a:solidFill>
            <a:ln w="9525">
              <a:noFill/>
              <a:round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txBody>
            <a:bodyPr anchor="ctr"/>
            <a:lstStyle/>
            <a:p>
              <a:pPr algn="ctr">
                <a:defRPr lang="ko-KR" altLang="en-US"/>
              </a:pPr>
              <a:endParaRPr lang="en-US" altLang="ko-KR"/>
            </a:p>
          </p:txBody>
        </p:sp>
        <p:sp>
          <p:nvSpPr>
            <p:cNvPr id="11" name="자유형 10"/>
            <p:cNvSpPr>
              <a:spLocks noEditPoints="1"/>
            </p:cNvSpPr>
            <p:nvPr/>
          </p:nvSpPr>
          <p:spPr>
            <a:xfrm>
              <a:off x="-9526" y="1"/>
              <a:ext cx="5085353" cy="2365157"/>
            </a:xfrm>
            <a:custGeom>
              <a:avLst/>
              <a:gdLst/>
              <a:ahLst/>
              <a:cxnLst>
                <a:cxn ang="0">
                  <a:pos x="5688" y="0"/>
                </a:cxn>
                <a:cxn ang="0">
                  <a:pos x="8" y="0"/>
                </a:cxn>
                <a:cxn ang="0">
                  <a:pos x="0" y="2678"/>
                </a:cxn>
                <a:cxn ang="0">
                  <a:pos x="0" y="2678"/>
                </a:cxn>
                <a:cxn ang="0">
                  <a:pos x="10" y="2652"/>
                </a:cxn>
                <a:cxn ang="0">
                  <a:pos x="22" y="2618"/>
                </a:cxn>
                <a:cxn ang="0">
                  <a:pos x="40" y="2574"/>
                </a:cxn>
                <a:cxn ang="0">
                  <a:pos x="64" y="2518"/>
                </a:cxn>
                <a:cxn ang="0">
                  <a:pos x="96" y="2452"/>
                </a:cxn>
                <a:cxn ang="0">
                  <a:pos x="136" y="2378"/>
                </a:cxn>
                <a:cxn ang="0">
                  <a:pos x="184" y="2294"/>
                </a:cxn>
                <a:cxn ang="0">
                  <a:pos x="242" y="2204"/>
                </a:cxn>
                <a:cxn ang="0">
                  <a:pos x="274" y="2156"/>
                </a:cxn>
                <a:cxn ang="0">
                  <a:pos x="310" y="2106"/>
                </a:cxn>
                <a:cxn ang="0">
                  <a:pos x="348" y="2056"/>
                </a:cxn>
                <a:cxn ang="0">
                  <a:pos x="388" y="2002"/>
                </a:cxn>
                <a:cxn ang="0">
                  <a:pos x="432" y="1950"/>
                </a:cxn>
                <a:cxn ang="0">
                  <a:pos x="478" y="1894"/>
                </a:cxn>
                <a:cxn ang="0">
                  <a:pos x="528" y="1840"/>
                </a:cxn>
                <a:cxn ang="0">
                  <a:pos x="580" y="1782"/>
                </a:cxn>
                <a:cxn ang="0">
                  <a:pos x="636" y="1726"/>
                </a:cxn>
                <a:cxn ang="0">
                  <a:pos x="694" y="1668"/>
                </a:cxn>
                <a:cxn ang="0">
                  <a:pos x="756" y="1608"/>
                </a:cxn>
                <a:cxn ang="0">
                  <a:pos x="822" y="1550"/>
                </a:cxn>
                <a:cxn ang="0">
                  <a:pos x="892" y="1490"/>
                </a:cxn>
                <a:cxn ang="0">
                  <a:pos x="964" y="1430"/>
                </a:cxn>
                <a:cxn ang="0">
                  <a:pos x="1040" y="1370"/>
                </a:cxn>
                <a:cxn ang="0">
                  <a:pos x="1120" y="1310"/>
                </a:cxn>
                <a:cxn ang="0">
                  <a:pos x="1204" y="1250"/>
                </a:cxn>
                <a:cxn ang="0">
                  <a:pos x="1292" y="1190"/>
                </a:cxn>
                <a:cxn ang="0">
                  <a:pos x="1384" y="1130"/>
                </a:cxn>
                <a:cxn ang="0">
                  <a:pos x="1480" y="1070"/>
                </a:cxn>
                <a:cxn ang="0">
                  <a:pos x="1580" y="1012"/>
                </a:cxn>
                <a:cxn ang="0">
                  <a:pos x="1684" y="954"/>
                </a:cxn>
                <a:cxn ang="0">
                  <a:pos x="1794" y="896"/>
                </a:cxn>
                <a:cxn ang="0">
                  <a:pos x="1906" y="840"/>
                </a:cxn>
                <a:cxn ang="0">
                  <a:pos x="2024" y="784"/>
                </a:cxn>
                <a:cxn ang="0">
                  <a:pos x="2146" y="728"/>
                </a:cxn>
                <a:cxn ang="0">
                  <a:pos x="2274" y="674"/>
                </a:cxn>
                <a:cxn ang="0">
                  <a:pos x="2406" y="622"/>
                </a:cxn>
                <a:cxn ang="0">
                  <a:pos x="2542" y="570"/>
                </a:cxn>
                <a:cxn ang="0">
                  <a:pos x="2684" y="520"/>
                </a:cxn>
                <a:cxn ang="0">
                  <a:pos x="2830" y="472"/>
                </a:cxn>
                <a:cxn ang="0">
                  <a:pos x="2982" y="426"/>
                </a:cxn>
                <a:cxn ang="0">
                  <a:pos x="3140" y="380"/>
                </a:cxn>
                <a:cxn ang="0">
                  <a:pos x="3302" y="336"/>
                </a:cxn>
                <a:cxn ang="0">
                  <a:pos x="3468" y="296"/>
                </a:cxn>
                <a:cxn ang="0">
                  <a:pos x="3642" y="256"/>
                </a:cxn>
                <a:cxn ang="0">
                  <a:pos x="3820" y="220"/>
                </a:cxn>
                <a:cxn ang="0">
                  <a:pos x="4004" y="184"/>
                </a:cxn>
                <a:cxn ang="0">
                  <a:pos x="4194" y="152"/>
                </a:cxn>
                <a:cxn ang="0">
                  <a:pos x="4390" y="122"/>
                </a:cxn>
                <a:cxn ang="0">
                  <a:pos x="4590" y="94"/>
                </a:cxn>
                <a:cxn ang="0">
                  <a:pos x="4798" y="70"/>
                </a:cxn>
                <a:cxn ang="0">
                  <a:pos x="5012" y="48"/>
                </a:cxn>
                <a:cxn ang="0">
                  <a:pos x="5230" y="30"/>
                </a:cxn>
                <a:cxn ang="0">
                  <a:pos x="5456" y="14"/>
                </a:cxn>
                <a:cxn ang="0">
                  <a:pos x="5688" y="0"/>
                </a:cxn>
                <a:cxn ang="0">
                  <a:pos x="5688" y="0"/>
                </a:cxn>
                <a:cxn ang="0">
                  <a:pos x="5688" y="0"/>
                </a:cxn>
              </a:cxnLst>
              <a:rect l="0" t="0" r="r" b="b"/>
              <a:pathLst>
                <a:path w="5688" h="2678">
                  <a:moveTo>
                    <a:pt x="5688" y="0"/>
                  </a:moveTo>
                  <a:lnTo>
                    <a:pt x="8" y="0"/>
                  </a:lnTo>
                  <a:lnTo>
                    <a:pt x="0" y="2678"/>
                  </a:lnTo>
                  <a:lnTo>
                    <a:pt x="0" y="2678"/>
                  </a:lnTo>
                  <a:lnTo>
                    <a:pt x="10" y="2652"/>
                  </a:lnTo>
                  <a:lnTo>
                    <a:pt x="22" y="2618"/>
                  </a:lnTo>
                  <a:lnTo>
                    <a:pt x="40" y="2574"/>
                  </a:lnTo>
                  <a:lnTo>
                    <a:pt x="64" y="2518"/>
                  </a:lnTo>
                  <a:lnTo>
                    <a:pt x="96" y="2452"/>
                  </a:lnTo>
                  <a:lnTo>
                    <a:pt x="136" y="2378"/>
                  </a:lnTo>
                  <a:lnTo>
                    <a:pt x="184" y="2294"/>
                  </a:lnTo>
                  <a:lnTo>
                    <a:pt x="242" y="2204"/>
                  </a:lnTo>
                  <a:lnTo>
                    <a:pt x="274" y="2156"/>
                  </a:lnTo>
                  <a:lnTo>
                    <a:pt x="310" y="2106"/>
                  </a:lnTo>
                  <a:lnTo>
                    <a:pt x="348" y="2056"/>
                  </a:lnTo>
                  <a:lnTo>
                    <a:pt x="388" y="2002"/>
                  </a:lnTo>
                  <a:lnTo>
                    <a:pt x="432" y="1950"/>
                  </a:lnTo>
                  <a:lnTo>
                    <a:pt x="478" y="1894"/>
                  </a:lnTo>
                  <a:lnTo>
                    <a:pt x="528" y="1840"/>
                  </a:lnTo>
                  <a:lnTo>
                    <a:pt x="580" y="1782"/>
                  </a:lnTo>
                  <a:lnTo>
                    <a:pt x="636" y="1726"/>
                  </a:lnTo>
                  <a:lnTo>
                    <a:pt x="694" y="1668"/>
                  </a:lnTo>
                  <a:lnTo>
                    <a:pt x="756" y="1608"/>
                  </a:lnTo>
                  <a:lnTo>
                    <a:pt x="822" y="1550"/>
                  </a:lnTo>
                  <a:lnTo>
                    <a:pt x="892" y="1490"/>
                  </a:lnTo>
                  <a:lnTo>
                    <a:pt x="964" y="1430"/>
                  </a:lnTo>
                  <a:lnTo>
                    <a:pt x="1040" y="1370"/>
                  </a:lnTo>
                  <a:lnTo>
                    <a:pt x="1120" y="1310"/>
                  </a:lnTo>
                  <a:lnTo>
                    <a:pt x="1204" y="1250"/>
                  </a:lnTo>
                  <a:lnTo>
                    <a:pt x="1292" y="1190"/>
                  </a:lnTo>
                  <a:lnTo>
                    <a:pt x="1384" y="1130"/>
                  </a:lnTo>
                  <a:lnTo>
                    <a:pt x="1480" y="1070"/>
                  </a:lnTo>
                  <a:lnTo>
                    <a:pt x="1580" y="1012"/>
                  </a:lnTo>
                  <a:lnTo>
                    <a:pt x="1684" y="954"/>
                  </a:lnTo>
                  <a:lnTo>
                    <a:pt x="1794" y="896"/>
                  </a:lnTo>
                  <a:lnTo>
                    <a:pt x="1906" y="840"/>
                  </a:lnTo>
                  <a:lnTo>
                    <a:pt x="2024" y="784"/>
                  </a:lnTo>
                  <a:lnTo>
                    <a:pt x="2146" y="728"/>
                  </a:lnTo>
                  <a:lnTo>
                    <a:pt x="2274" y="674"/>
                  </a:lnTo>
                  <a:lnTo>
                    <a:pt x="2406" y="622"/>
                  </a:lnTo>
                  <a:lnTo>
                    <a:pt x="2542" y="570"/>
                  </a:lnTo>
                  <a:lnTo>
                    <a:pt x="2684" y="520"/>
                  </a:lnTo>
                  <a:lnTo>
                    <a:pt x="2830" y="472"/>
                  </a:lnTo>
                  <a:lnTo>
                    <a:pt x="2982" y="426"/>
                  </a:lnTo>
                  <a:lnTo>
                    <a:pt x="3140" y="380"/>
                  </a:lnTo>
                  <a:lnTo>
                    <a:pt x="3302" y="336"/>
                  </a:lnTo>
                  <a:lnTo>
                    <a:pt x="3468" y="296"/>
                  </a:lnTo>
                  <a:lnTo>
                    <a:pt x="3642" y="256"/>
                  </a:lnTo>
                  <a:lnTo>
                    <a:pt x="3820" y="220"/>
                  </a:lnTo>
                  <a:lnTo>
                    <a:pt x="4004" y="184"/>
                  </a:lnTo>
                  <a:lnTo>
                    <a:pt x="4194" y="152"/>
                  </a:lnTo>
                  <a:lnTo>
                    <a:pt x="4390" y="122"/>
                  </a:lnTo>
                  <a:lnTo>
                    <a:pt x="4590" y="94"/>
                  </a:lnTo>
                  <a:lnTo>
                    <a:pt x="4798" y="70"/>
                  </a:lnTo>
                  <a:lnTo>
                    <a:pt x="5012" y="48"/>
                  </a:lnTo>
                  <a:lnTo>
                    <a:pt x="5230" y="30"/>
                  </a:lnTo>
                  <a:lnTo>
                    <a:pt x="5456" y="14"/>
                  </a:lnTo>
                  <a:lnTo>
                    <a:pt x="5688" y="0"/>
                  </a:lnTo>
                  <a:moveTo>
                    <a:pt x="5688" y="0"/>
                  </a:moveTo>
                  <a:lnTo>
                    <a:pt x="5688" y="0"/>
                  </a:lnTo>
                </a:path>
              </a:pathLst>
            </a:custGeom>
            <a:solidFill>
              <a:schemeClr val="accent4">
                <a:lumMod val="75000"/>
              </a:schemeClr>
            </a:solidFill>
            <a:ln w="9525">
              <a:noFill/>
              <a:round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anchor="ctr"/>
            <a:lstStyle/>
            <a:p>
              <a:pPr algn="ctr">
                <a:defRPr lang="ko-KR" altLang="en-US"/>
              </a:pPr>
              <a:endParaRPr lang="en-US" altLang="ko-KR"/>
            </a:p>
          </p:txBody>
        </p:sp>
        <p:sp>
          <p:nvSpPr>
            <p:cNvPr id="12" name="자유형 11"/>
            <p:cNvSpPr/>
            <p:nvPr/>
          </p:nvSpPr>
          <p:spPr>
            <a:xfrm>
              <a:off x="527050" y="0"/>
              <a:ext cx="8089900" cy="6858000"/>
            </a:xfrm>
            <a:custGeom>
              <a:avLst/>
              <a:gdLst/>
              <a:ahLst/>
              <a:cxnLst>
                <a:cxn ang="0">
                  <a:pos x="4450" y="0"/>
                </a:cxn>
                <a:cxn ang="0">
                  <a:pos x="4438" y="102"/>
                </a:cxn>
                <a:cxn ang="0">
                  <a:pos x="4412" y="272"/>
                </a:cxn>
                <a:cxn ang="0">
                  <a:pos x="4366" y="508"/>
                </a:cxn>
                <a:cxn ang="0">
                  <a:pos x="4335" y="648"/>
                </a:cxn>
                <a:cxn ang="0">
                  <a:pos x="4295" y="799"/>
                </a:cxn>
                <a:cxn ang="0">
                  <a:pos x="4248" y="963"/>
                </a:cxn>
                <a:cxn ang="0">
                  <a:pos x="4194" y="1135"/>
                </a:cxn>
                <a:cxn ang="0">
                  <a:pos x="4128" y="1315"/>
                </a:cxn>
                <a:cxn ang="0">
                  <a:pos x="4056" y="1503"/>
                </a:cxn>
                <a:cxn ang="0">
                  <a:pos x="3972" y="1694"/>
                </a:cxn>
                <a:cxn ang="0">
                  <a:pos x="3877" y="1890"/>
                </a:cxn>
                <a:cxn ang="0">
                  <a:pos x="3770" y="2087"/>
                </a:cxn>
                <a:cxn ang="0">
                  <a:pos x="3654" y="2286"/>
                </a:cxn>
                <a:cxn ang="0">
                  <a:pos x="3522" y="2482"/>
                </a:cxn>
                <a:cxn ang="0">
                  <a:pos x="3378" y="2677"/>
                </a:cxn>
                <a:cxn ang="0">
                  <a:pos x="3220" y="2868"/>
                </a:cxn>
                <a:cxn ang="0">
                  <a:pos x="3135" y="2961"/>
                </a:cxn>
                <a:cxn ang="0">
                  <a:pos x="3047" y="3053"/>
                </a:cxn>
                <a:cxn ang="0">
                  <a:pos x="2954" y="3143"/>
                </a:cxn>
                <a:cxn ang="0">
                  <a:pos x="2859" y="3232"/>
                </a:cxn>
                <a:cxn ang="0">
                  <a:pos x="2759" y="3319"/>
                </a:cxn>
                <a:cxn ang="0">
                  <a:pos x="2656" y="3402"/>
                </a:cxn>
                <a:cxn ang="0">
                  <a:pos x="2546" y="3484"/>
                </a:cxn>
                <a:cxn ang="0">
                  <a:pos x="2434" y="3563"/>
                </a:cxn>
                <a:cxn ang="0">
                  <a:pos x="2319" y="3639"/>
                </a:cxn>
                <a:cxn ang="0">
                  <a:pos x="2198" y="3713"/>
                </a:cxn>
                <a:cxn ang="0">
                  <a:pos x="2072" y="3783"/>
                </a:cxn>
                <a:cxn ang="0">
                  <a:pos x="1941" y="3850"/>
                </a:cxn>
                <a:cxn ang="0">
                  <a:pos x="1808" y="3912"/>
                </a:cxn>
                <a:cxn ang="0">
                  <a:pos x="1668" y="3971"/>
                </a:cxn>
                <a:cxn ang="0">
                  <a:pos x="1524" y="4027"/>
                </a:cxn>
                <a:cxn ang="0">
                  <a:pos x="1376" y="4079"/>
                </a:cxn>
                <a:cxn ang="0">
                  <a:pos x="1221" y="4126"/>
                </a:cxn>
                <a:cxn ang="0">
                  <a:pos x="1063" y="4168"/>
                </a:cxn>
                <a:cxn ang="0">
                  <a:pos x="899" y="4206"/>
                </a:cxn>
                <a:cxn ang="0">
                  <a:pos x="730" y="4240"/>
                </a:cxn>
                <a:cxn ang="0">
                  <a:pos x="555" y="4267"/>
                </a:cxn>
                <a:cxn ang="0">
                  <a:pos x="376" y="4290"/>
                </a:cxn>
                <a:cxn ang="0">
                  <a:pos x="191" y="4308"/>
                </a:cxn>
                <a:cxn ang="0">
                  <a:pos x="0" y="4320"/>
                </a:cxn>
                <a:cxn ang="0">
                  <a:pos x="5087" y="6"/>
                </a:cxn>
              </a:cxnLst>
              <a:rect l="0" t="0" r="r" b="b"/>
              <a:pathLst>
                <a:path w="5096" h="4320">
                  <a:moveTo>
                    <a:pt x="4450" y="0"/>
                  </a:moveTo>
                  <a:lnTo>
                    <a:pt x="4450" y="0"/>
                  </a:lnTo>
                  <a:lnTo>
                    <a:pt x="4445" y="46"/>
                  </a:lnTo>
                  <a:lnTo>
                    <a:pt x="4438" y="102"/>
                  </a:lnTo>
                  <a:lnTo>
                    <a:pt x="4427" y="177"/>
                  </a:lnTo>
                  <a:lnTo>
                    <a:pt x="4412" y="272"/>
                  </a:lnTo>
                  <a:lnTo>
                    <a:pt x="4392" y="382"/>
                  </a:lnTo>
                  <a:lnTo>
                    <a:pt x="4366" y="508"/>
                  </a:lnTo>
                  <a:lnTo>
                    <a:pt x="4351" y="576"/>
                  </a:lnTo>
                  <a:lnTo>
                    <a:pt x="4335" y="648"/>
                  </a:lnTo>
                  <a:lnTo>
                    <a:pt x="4315" y="722"/>
                  </a:lnTo>
                  <a:lnTo>
                    <a:pt x="4295" y="799"/>
                  </a:lnTo>
                  <a:lnTo>
                    <a:pt x="4272" y="880"/>
                  </a:lnTo>
                  <a:lnTo>
                    <a:pt x="4248" y="963"/>
                  </a:lnTo>
                  <a:lnTo>
                    <a:pt x="4222" y="1048"/>
                  </a:lnTo>
                  <a:lnTo>
                    <a:pt x="4194" y="1135"/>
                  </a:lnTo>
                  <a:lnTo>
                    <a:pt x="4162" y="1224"/>
                  </a:lnTo>
                  <a:lnTo>
                    <a:pt x="4128" y="1315"/>
                  </a:lnTo>
                  <a:lnTo>
                    <a:pt x="4093" y="1408"/>
                  </a:lnTo>
                  <a:lnTo>
                    <a:pt x="4056" y="1503"/>
                  </a:lnTo>
                  <a:lnTo>
                    <a:pt x="4015" y="1597"/>
                  </a:lnTo>
                  <a:lnTo>
                    <a:pt x="3972" y="1694"/>
                  </a:lnTo>
                  <a:lnTo>
                    <a:pt x="3925" y="1791"/>
                  </a:lnTo>
                  <a:lnTo>
                    <a:pt x="3877" y="1890"/>
                  </a:lnTo>
                  <a:lnTo>
                    <a:pt x="3825" y="1989"/>
                  </a:lnTo>
                  <a:lnTo>
                    <a:pt x="3770" y="2087"/>
                  </a:lnTo>
                  <a:lnTo>
                    <a:pt x="3713" y="2186"/>
                  </a:lnTo>
                  <a:lnTo>
                    <a:pt x="3654" y="2286"/>
                  </a:lnTo>
                  <a:lnTo>
                    <a:pt x="3588" y="2384"/>
                  </a:lnTo>
                  <a:lnTo>
                    <a:pt x="3522" y="2482"/>
                  </a:lnTo>
                  <a:lnTo>
                    <a:pt x="3452" y="2580"/>
                  </a:lnTo>
                  <a:lnTo>
                    <a:pt x="3378" y="2677"/>
                  </a:lnTo>
                  <a:lnTo>
                    <a:pt x="3300" y="2773"/>
                  </a:lnTo>
                  <a:lnTo>
                    <a:pt x="3220" y="2868"/>
                  </a:lnTo>
                  <a:lnTo>
                    <a:pt x="3177" y="2915"/>
                  </a:lnTo>
                  <a:lnTo>
                    <a:pt x="3135" y="2961"/>
                  </a:lnTo>
                  <a:lnTo>
                    <a:pt x="3092" y="3008"/>
                  </a:lnTo>
                  <a:lnTo>
                    <a:pt x="3047" y="3053"/>
                  </a:lnTo>
                  <a:lnTo>
                    <a:pt x="3001" y="3099"/>
                  </a:lnTo>
                  <a:lnTo>
                    <a:pt x="2954" y="3143"/>
                  </a:lnTo>
                  <a:lnTo>
                    <a:pt x="2907" y="3188"/>
                  </a:lnTo>
                  <a:lnTo>
                    <a:pt x="2859" y="3232"/>
                  </a:lnTo>
                  <a:lnTo>
                    <a:pt x="2810" y="3275"/>
                  </a:lnTo>
                  <a:lnTo>
                    <a:pt x="2759" y="3319"/>
                  </a:lnTo>
                  <a:lnTo>
                    <a:pt x="2707" y="3361"/>
                  </a:lnTo>
                  <a:lnTo>
                    <a:pt x="2656" y="3402"/>
                  </a:lnTo>
                  <a:lnTo>
                    <a:pt x="2601" y="3443"/>
                  </a:lnTo>
                  <a:lnTo>
                    <a:pt x="2546" y="3484"/>
                  </a:lnTo>
                  <a:lnTo>
                    <a:pt x="2492" y="3524"/>
                  </a:lnTo>
                  <a:lnTo>
                    <a:pt x="2434" y="3563"/>
                  </a:lnTo>
                  <a:lnTo>
                    <a:pt x="2377" y="3601"/>
                  </a:lnTo>
                  <a:lnTo>
                    <a:pt x="2319" y="3639"/>
                  </a:lnTo>
                  <a:lnTo>
                    <a:pt x="2258" y="3677"/>
                  </a:lnTo>
                  <a:lnTo>
                    <a:pt x="2198" y="3713"/>
                  </a:lnTo>
                  <a:lnTo>
                    <a:pt x="2135" y="3748"/>
                  </a:lnTo>
                  <a:lnTo>
                    <a:pt x="2072" y="3783"/>
                  </a:lnTo>
                  <a:lnTo>
                    <a:pt x="2008" y="3816"/>
                  </a:lnTo>
                  <a:lnTo>
                    <a:pt x="1941" y="3850"/>
                  </a:lnTo>
                  <a:lnTo>
                    <a:pt x="1875" y="3882"/>
                  </a:lnTo>
                  <a:lnTo>
                    <a:pt x="1808" y="3912"/>
                  </a:lnTo>
                  <a:lnTo>
                    <a:pt x="1738" y="3942"/>
                  </a:lnTo>
                  <a:lnTo>
                    <a:pt x="1668" y="3971"/>
                  </a:lnTo>
                  <a:lnTo>
                    <a:pt x="1597" y="4000"/>
                  </a:lnTo>
                  <a:lnTo>
                    <a:pt x="1524" y="4027"/>
                  </a:lnTo>
                  <a:lnTo>
                    <a:pt x="1450" y="4053"/>
                  </a:lnTo>
                  <a:lnTo>
                    <a:pt x="1376" y="4079"/>
                  </a:lnTo>
                  <a:lnTo>
                    <a:pt x="1300" y="4103"/>
                  </a:lnTo>
                  <a:lnTo>
                    <a:pt x="1221" y="4126"/>
                  </a:lnTo>
                  <a:lnTo>
                    <a:pt x="1144" y="4147"/>
                  </a:lnTo>
                  <a:lnTo>
                    <a:pt x="1063" y="4168"/>
                  </a:lnTo>
                  <a:lnTo>
                    <a:pt x="981" y="4188"/>
                  </a:lnTo>
                  <a:lnTo>
                    <a:pt x="899" y="4206"/>
                  </a:lnTo>
                  <a:lnTo>
                    <a:pt x="814" y="4223"/>
                  </a:lnTo>
                  <a:lnTo>
                    <a:pt x="730" y="4240"/>
                  </a:lnTo>
                  <a:lnTo>
                    <a:pt x="643" y="4255"/>
                  </a:lnTo>
                  <a:lnTo>
                    <a:pt x="555" y="4267"/>
                  </a:lnTo>
                  <a:lnTo>
                    <a:pt x="467" y="4279"/>
                  </a:lnTo>
                  <a:lnTo>
                    <a:pt x="376" y="4290"/>
                  </a:lnTo>
                  <a:lnTo>
                    <a:pt x="284" y="4300"/>
                  </a:lnTo>
                  <a:lnTo>
                    <a:pt x="191" y="4308"/>
                  </a:lnTo>
                  <a:lnTo>
                    <a:pt x="97" y="4314"/>
                  </a:lnTo>
                  <a:lnTo>
                    <a:pt x="0" y="4320"/>
                  </a:lnTo>
                  <a:lnTo>
                    <a:pt x="5096" y="4320"/>
                  </a:lnTo>
                  <a:lnTo>
                    <a:pt x="5087" y="6"/>
                  </a:lnTo>
                  <a:lnTo>
                    <a:pt x="4450" y="0"/>
                  </a:lnTo>
                </a:path>
              </a:pathLst>
            </a:custGeom>
            <a:noFill/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en-US" altLang="ko-KR"/>
            </a:p>
          </p:txBody>
        </p:sp>
        <p:sp>
          <p:nvSpPr>
            <p:cNvPr id="13" name="자유형 12"/>
            <p:cNvSpPr>
              <a:spLocks noEditPoints="1"/>
            </p:cNvSpPr>
            <p:nvPr/>
          </p:nvSpPr>
          <p:spPr>
            <a:xfrm>
              <a:off x="6296025" y="12700"/>
              <a:ext cx="2847975" cy="6858000"/>
            </a:xfrm>
            <a:custGeom>
              <a:avLst/>
              <a:gdLst/>
              <a:ahLst/>
              <a:cxnLst>
                <a:cxn ang="0">
                  <a:pos x="0" y="4318"/>
                </a:cxn>
                <a:cxn ang="0">
                  <a:pos x="21" y="4320"/>
                </a:cxn>
                <a:cxn ang="0">
                  <a:pos x="49" y="4318"/>
                </a:cxn>
                <a:cxn ang="0">
                  <a:pos x="1794" y="0"/>
                </a:cxn>
                <a:cxn ang="0">
                  <a:pos x="1766" y="365"/>
                </a:cxn>
                <a:cxn ang="0">
                  <a:pos x="1733" y="710"/>
                </a:cxn>
                <a:cxn ang="0">
                  <a:pos x="1694" y="1031"/>
                </a:cxn>
                <a:cxn ang="0">
                  <a:pos x="1651" y="1335"/>
                </a:cxn>
                <a:cxn ang="0">
                  <a:pos x="1605" y="1618"/>
                </a:cxn>
                <a:cxn ang="0">
                  <a:pos x="1554" y="1884"/>
                </a:cxn>
                <a:cxn ang="0">
                  <a:pos x="1500" y="2132"/>
                </a:cxn>
                <a:cxn ang="0">
                  <a:pos x="1443" y="2361"/>
                </a:cxn>
                <a:cxn ang="0">
                  <a:pos x="1383" y="2574"/>
                </a:cxn>
                <a:cxn ang="0">
                  <a:pos x="1320" y="2772"/>
                </a:cxn>
                <a:cxn ang="0">
                  <a:pos x="1257" y="2953"/>
                </a:cxn>
                <a:cxn ang="0">
                  <a:pos x="1191" y="3121"/>
                </a:cxn>
                <a:cxn ang="0">
                  <a:pos x="1123" y="3275"/>
                </a:cxn>
                <a:cxn ang="0">
                  <a:pos x="1054" y="3413"/>
                </a:cxn>
                <a:cxn ang="0">
                  <a:pos x="986" y="3541"/>
                </a:cxn>
                <a:cxn ang="0">
                  <a:pos x="916" y="3654"/>
                </a:cxn>
                <a:cxn ang="0">
                  <a:pos x="846" y="3757"/>
                </a:cxn>
                <a:cxn ang="0">
                  <a:pos x="778" y="3848"/>
                </a:cxn>
                <a:cxn ang="0">
                  <a:pos x="710" y="3929"/>
                </a:cxn>
                <a:cxn ang="0">
                  <a:pos x="643" y="4000"/>
                </a:cxn>
                <a:cxn ang="0">
                  <a:pos x="577" y="4061"/>
                </a:cxn>
                <a:cxn ang="0">
                  <a:pos x="514" y="4116"/>
                </a:cxn>
                <a:cxn ang="0">
                  <a:pos x="451" y="4161"/>
                </a:cxn>
                <a:cxn ang="0">
                  <a:pos x="392" y="4199"/>
                </a:cxn>
                <a:cxn ang="0">
                  <a:pos x="283" y="4257"/>
                </a:cxn>
                <a:cxn ang="0">
                  <a:pos x="187" y="4292"/>
                </a:cxn>
                <a:cxn ang="0">
                  <a:pos x="108" y="4311"/>
                </a:cxn>
                <a:cxn ang="0">
                  <a:pos x="49" y="4318"/>
                </a:cxn>
                <a:cxn ang="0">
                  <a:pos x="1794" y="0"/>
                </a:cxn>
              </a:cxnLst>
              <a:rect l="0" t="0" r="r" b="b"/>
              <a:pathLst>
                <a:path w="1794" h="4320">
                  <a:moveTo>
                    <a:pt x="49" y="4318"/>
                  </a:moveTo>
                  <a:lnTo>
                    <a:pt x="0" y="4318"/>
                  </a:lnTo>
                  <a:lnTo>
                    <a:pt x="0" y="4318"/>
                  </a:lnTo>
                  <a:lnTo>
                    <a:pt x="21" y="4320"/>
                  </a:lnTo>
                  <a:lnTo>
                    <a:pt x="21" y="4320"/>
                  </a:lnTo>
                  <a:lnTo>
                    <a:pt x="49" y="4318"/>
                  </a:lnTo>
                  <a:moveTo>
                    <a:pt x="1794" y="0"/>
                  </a:moveTo>
                  <a:lnTo>
                    <a:pt x="1794" y="0"/>
                  </a:lnTo>
                  <a:lnTo>
                    <a:pt x="1780" y="185"/>
                  </a:lnTo>
                  <a:lnTo>
                    <a:pt x="1766" y="365"/>
                  </a:lnTo>
                  <a:lnTo>
                    <a:pt x="1750" y="540"/>
                  </a:lnTo>
                  <a:lnTo>
                    <a:pt x="1733" y="710"/>
                  </a:lnTo>
                  <a:lnTo>
                    <a:pt x="1714" y="872"/>
                  </a:lnTo>
                  <a:lnTo>
                    <a:pt x="1694" y="1031"/>
                  </a:lnTo>
                  <a:lnTo>
                    <a:pt x="1673" y="1185"/>
                  </a:lnTo>
                  <a:lnTo>
                    <a:pt x="1651" y="1335"/>
                  </a:lnTo>
                  <a:lnTo>
                    <a:pt x="1628" y="1478"/>
                  </a:lnTo>
                  <a:lnTo>
                    <a:pt x="1605" y="1618"/>
                  </a:lnTo>
                  <a:lnTo>
                    <a:pt x="1579" y="1755"/>
                  </a:lnTo>
                  <a:lnTo>
                    <a:pt x="1554" y="1884"/>
                  </a:lnTo>
                  <a:lnTo>
                    <a:pt x="1528" y="2010"/>
                  </a:lnTo>
                  <a:lnTo>
                    <a:pt x="1500" y="2132"/>
                  </a:lnTo>
                  <a:lnTo>
                    <a:pt x="1472" y="2249"/>
                  </a:lnTo>
                  <a:lnTo>
                    <a:pt x="1443" y="2361"/>
                  </a:lnTo>
                  <a:lnTo>
                    <a:pt x="1413" y="2471"/>
                  </a:lnTo>
                  <a:lnTo>
                    <a:pt x="1383" y="2574"/>
                  </a:lnTo>
                  <a:lnTo>
                    <a:pt x="1352" y="2676"/>
                  </a:lnTo>
                  <a:lnTo>
                    <a:pt x="1320" y="2772"/>
                  </a:lnTo>
                  <a:lnTo>
                    <a:pt x="1289" y="2866"/>
                  </a:lnTo>
                  <a:lnTo>
                    <a:pt x="1257" y="2953"/>
                  </a:lnTo>
                  <a:lnTo>
                    <a:pt x="1224" y="3039"/>
                  </a:lnTo>
                  <a:lnTo>
                    <a:pt x="1191" y="3121"/>
                  </a:lnTo>
                  <a:lnTo>
                    <a:pt x="1158" y="3200"/>
                  </a:lnTo>
                  <a:lnTo>
                    <a:pt x="1123" y="3275"/>
                  </a:lnTo>
                  <a:lnTo>
                    <a:pt x="1089" y="3345"/>
                  </a:lnTo>
                  <a:lnTo>
                    <a:pt x="1054" y="3413"/>
                  </a:lnTo>
                  <a:lnTo>
                    <a:pt x="1021" y="3478"/>
                  </a:lnTo>
                  <a:lnTo>
                    <a:pt x="986" y="3541"/>
                  </a:lnTo>
                  <a:lnTo>
                    <a:pt x="951" y="3598"/>
                  </a:lnTo>
                  <a:lnTo>
                    <a:pt x="916" y="3654"/>
                  </a:lnTo>
                  <a:lnTo>
                    <a:pt x="881" y="3707"/>
                  </a:lnTo>
                  <a:lnTo>
                    <a:pt x="846" y="3757"/>
                  </a:lnTo>
                  <a:lnTo>
                    <a:pt x="813" y="3803"/>
                  </a:lnTo>
                  <a:lnTo>
                    <a:pt x="778" y="3848"/>
                  </a:lnTo>
                  <a:lnTo>
                    <a:pt x="745" y="3890"/>
                  </a:lnTo>
                  <a:lnTo>
                    <a:pt x="710" y="3929"/>
                  </a:lnTo>
                  <a:lnTo>
                    <a:pt x="677" y="3965"/>
                  </a:lnTo>
                  <a:lnTo>
                    <a:pt x="643" y="4000"/>
                  </a:lnTo>
                  <a:lnTo>
                    <a:pt x="610" y="4032"/>
                  </a:lnTo>
                  <a:lnTo>
                    <a:pt x="577" y="4061"/>
                  </a:lnTo>
                  <a:lnTo>
                    <a:pt x="546" y="4089"/>
                  </a:lnTo>
                  <a:lnTo>
                    <a:pt x="514" y="4116"/>
                  </a:lnTo>
                  <a:lnTo>
                    <a:pt x="483" y="4140"/>
                  </a:lnTo>
                  <a:lnTo>
                    <a:pt x="451" y="4161"/>
                  </a:lnTo>
                  <a:lnTo>
                    <a:pt x="421" y="4180"/>
                  </a:lnTo>
                  <a:lnTo>
                    <a:pt x="392" y="4199"/>
                  </a:lnTo>
                  <a:lnTo>
                    <a:pt x="336" y="4231"/>
                  </a:lnTo>
                  <a:lnTo>
                    <a:pt x="283" y="4257"/>
                  </a:lnTo>
                  <a:lnTo>
                    <a:pt x="233" y="4276"/>
                  </a:lnTo>
                  <a:lnTo>
                    <a:pt x="187" y="4292"/>
                  </a:lnTo>
                  <a:lnTo>
                    <a:pt x="145" y="4303"/>
                  </a:lnTo>
                  <a:lnTo>
                    <a:pt x="108" y="4311"/>
                  </a:lnTo>
                  <a:lnTo>
                    <a:pt x="77" y="4317"/>
                  </a:lnTo>
                  <a:lnTo>
                    <a:pt x="49" y="4318"/>
                  </a:lnTo>
                  <a:lnTo>
                    <a:pt x="1794" y="4313"/>
                  </a:lnTo>
                  <a:lnTo>
                    <a:pt x="1794" y="0"/>
                  </a:lnTo>
                </a:path>
              </a:pathLst>
            </a:custGeom>
            <a:solidFill>
              <a:schemeClr val="tx2">
                <a:lumMod val="75000"/>
                <a:lumOff val="25000"/>
                <a:alpha val="39000"/>
              </a:schemeClr>
            </a:solidFill>
            <a:ln w="9525">
              <a:noFill/>
              <a:round/>
            </a:ln>
            <a:effectLst>
              <a:outerShdw blurRad="50800" dist="38100" dir="13500000" algn="br" rotWithShape="0">
                <a:prstClr val="black">
                  <a:alpha val="40000"/>
                </a:prstClr>
              </a:outerShdw>
            </a:effectLst>
          </p:spPr>
          <p:txBody>
            <a:bodyPr anchor="ctr"/>
            <a:lstStyle/>
            <a:p>
              <a:pPr algn="ctr">
                <a:defRPr lang="ko-KR" altLang="en-US"/>
              </a:pPr>
              <a:endParaRPr lang="en-US" altLang="ko-KR"/>
            </a:p>
          </p:txBody>
        </p:sp>
        <p:sp>
          <p:nvSpPr>
            <p:cNvPr id="14" name="자유형 13"/>
            <p:cNvSpPr>
              <a:spLocks noEditPoints="1"/>
            </p:cNvSpPr>
            <p:nvPr/>
          </p:nvSpPr>
          <p:spPr>
            <a:xfrm>
              <a:off x="-21772" y="1524000"/>
              <a:ext cx="3255818" cy="5334000"/>
            </a:xfrm>
            <a:custGeom>
              <a:avLst/>
              <a:gdLst/>
              <a:ahLst/>
              <a:cxnLst>
                <a:cxn ang="0">
                  <a:pos x="8" y="106"/>
                </a:cxn>
                <a:cxn ang="0">
                  <a:pos x="17" y="4311"/>
                </a:cxn>
                <a:cxn ang="0">
                  <a:pos x="2256" y="4320"/>
                </a:cxn>
                <a:cxn ang="0">
                  <a:pos x="2256" y="4320"/>
                </a:cxn>
                <a:cxn ang="0">
                  <a:pos x="2235" y="4312"/>
                </a:cxn>
                <a:cxn ang="0">
                  <a:pos x="2209" y="4303"/>
                </a:cxn>
                <a:cxn ang="0">
                  <a:pos x="2173" y="4290"/>
                </a:cxn>
                <a:cxn ang="0">
                  <a:pos x="2130" y="4271"/>
                </a:cxn>
                <a:cxn ang="0">
                  <a:pos x="2077" y="4246"/>
                </a:cxn>
                <a:cxn ang="0">
                  <a:pos x="2017" y="4216"/>
                </a:cxn>
                <a:cxn ang="0">
                  <a:pos x="1951" y="4181"/>
                </a:cxn>
                <a:cxn ang="0">
                  <a:pos x="1879" y="4137"/>
                </a:cxn>
                <a:cxn ang="0">
                  <a:pos x="1800" y="4084"/>
                </a:cxn>
                <a:cxn ang="0">
                  <a:pos x="1717" y="4026"/>
                </a:cxn>
                <a:cxn ang="0">
                  <a:pos x="1676" y="3994"/>
                </a:cxn>
                <a:cxn ang="0">
                  <a:pos x="1630" y="3960"/>
                </a:cxn>
                <a:cxn ang="0">
                  <a:pos x="1585" y="3922"/>
                </a:cxn>
                <a:cxn ang="0">
                  <a:pos x="1540" y="3883"/>
                </a:cxn>
                <a:cxn ang="0">
                  <a:pos x="1495" y="3841"/>
                </a:cxn>
                <a:cxn ang="0">
                  <a:pos x="1447" y="3798"/>
                </a:cxn>
                <a:cxn ang="0">
                  <a:pos x="1398" y="3751"/>
                </a:cxn>
                <a:cxn ang="0">
                  <a:pos x="1351" y="3702"/>
                </a:cxn>
                <a:cxn ang="0">
                  <a:pos x="1302" y="3651"/>
                </a:cxn>
                <a:cxn ang="0">
                  <a:pos x="1253" y="3596"/>
                </a:cxn>
                <a:cxn ang="0">
                  <a:pos x="1204" y="3540"/>
                </a:cxn>
                <a:cxn ang="0">
                  <a:pos x="1155" y="3479"/>
                </a:cxn>
                <a:cxn ang="0">
                  <a:pos x="1106" y="3417"/>
                </a:cxn>
                <a:cxn ang="0">
                  <a:pos x="1057" y="3353"/>
                </a:cxn>
                <a:cxn ang="0">
                  <a:pos x="1008" y="3283"/>
                </a:cxn>
                <a:cxn ang="0">
                  <a:pos x="959" y="3214"/>
                </a:cxn>
                <a:cxn ang="0">
                  <a:pos x="910" y="3138"/>
                </a:cxn>
                <a:cxn ang="0">
                  <a:pos x="861" y="3061"/>
                </a:cxn>
                <a:cxn ang="0">
                  <a:pos x="814" y="2980"/>
                </a:cxn>
                <a:cxn ang="0">
                  <a:pos x="765" y="2897"/>
                </a:cxn>
                <a:cxn ang="0">
                  <a:pos x="720" y="2808"/>
                </a:cxn>
                <a:cxn ang="0">
                  <a:pos x="673" y="2718"/>
                </a:cxn>
                <a:cxn ang="0">
                  <a:pos x="628" y="2624"/>
                </a:cxn>
                <a:cxn ang="0">
                  <a:pos x="582" y="2528"/>
                </a:cxn>
                <a:cxn ang="0">
                  <a:pos x="539" y="2426"/>
                </a:cxn>
                <a:cxn ang="0">
                  <a:pos x="496" y="2322"/>
                </a:cxn>
                <a:cxn ang="0">
                  <a:pos x="454" y="2213"/>
                </a:cxn>
                <a:cxn ang="0">
                  <a:pos x="413" y="2102"/>
                </a:cxn>
                <a:cxn ang="0">
                  <a:pos x="373" y="1985"/>
                </a:cxn>
                <a:cxn ang="0">
                  <a:pos x="335" y="1866"/>
                </a:cxn>
                <a:cxn ang="0">
                  <a:pos x="298" y="1742"/>
                </a:cxn>
                <a:cxn ang="0">
                  <a:pos x="264" y="1613"/>
                </a:cxn>
                <a:cxn ang="0">
                  <a:pos x="230" y="1483"/>
                </a:cxn>
                <a:cxn ang="0">
                  <a:pos x="196" y="1348"/>
                </a:cxn>
                <a:cxn ang="0">
                  <a:pos x="166" y="1206"/>
                </a:cxn>
                <a:cxn ang="0">
                  <a:pos x="138" y="1063"/>
                </a:cxn>
                <a:cxn ang="0">
                  <a:pos x="111" y="914"/>
                </a:cxn>
                <a:cxn ang="0">
                  <a:pos x="85" y="761"/>
                </a:cxn>
                <a:cxn ang="0">
                  <a:pos x="62" y="605"/>
                </a:cxn>
                <a:cxn ang="0">
                  <a:pos x="41" y="443"/>
                </a:cxn>
                <a:cxn ang="0">
                  <a:pos x="23" y="277"/>
                </a:cxn>
                <a:cxn ang="0">
                  <a:pos x="8" y="106"/>
                </a:cxn>
                <a:cxn ang="0">
                  <a:pos x="6" y="0"/>
                </a:cxn>
                <a:cxn ang="0">
                  <a:pos x="0" y="15"/>
                </a:cxn>
                <a:cxn ang="0">
                  <a:pos x="0" y="15"/>
                </a:cxn>
                <a:cxn ang="0">
                  <a:pos x="8" y="106"/>
                </a:cxn>
                <a:cxn ang="0">
                  <a:pos x="6" y="0"/>
                </a:cxn>
              </a:cxnLst>
              <a:rect l="0" t="0" r="r" b="b"/>
              <a:pathLst>
                <a:path w="2256" h="4320">
                  <a:moveTo>
                    <a:pt x="8" y="106"/>
                  </a:moveTo>
                  <a:lnTo>
                    <a:pt x="17" y="4311"/>
                  </a:lnTo>
                  <a:lnTo>
                    <a:pt x="2256" y="4320"/>
                  </a:lnTo>
                  <a:lnTo>
                    <a:pt x="2256" y="4320"/>
                  </a:lnTo>
                  <a:lnTo>
                    <a:pt x="2235" y="4312"/>
                  </a:lnTo>
                  <a:lnTo>
                    <a:pt x="2209" y="4303"/>
                  </a:lnTo>
                  <a:lnTo>
                    <a:pt x="2173" y="4290"/>
                  </a:lnTo>
                  <a:lnTo>
                    <a:pt x="2130" y="4271"/>
                  </a:lnTo>
                  <a:lnTo>
                    <a:pt x="2077" y="4246"/>
                  </a:lnTo>
                  <a:lnTo>
                    <a:pt x="2017" y="4216"/>
                  </a:lnTo>
                  <a:lnTo>
                    <a:pt x="1951" y="4181"/>
                  </a:lnTo>
                  <a:lnTo>
                    <a:pt x="1879" y="4137"/>
                  </a:lnTo>
                  <a:lnTo>
                    <a:pt x="1800" y="4084"/>
                  </a:lnTo>
                  <a:lnTo>
                    <a:pt x="1717" y="4026"/>
                  </a:lnTo>
                  <a:lnTo>
                    <a:pt x="1676" y="3994"/>
                  </a:lnTo>
                  <a:lnTo>
                    <a:pt x="1630" y="3960"/>
                  </a:lnTo>
                  <a:lnTo>
                    <a:pt x="1585" y="3922"/>
                  </a:lnTo>
                  <a:lnTo>
                    <a:pt x="1540" y="3883"/>
                  </a:lnTo>
                  <a:lnTo>
                    <a:pt x="1495" y="3841"/>
                  </a:lnTo>
                  <a:lnTo>
                    <a:pt x="1447" y="3798"/>
                  </a:lnTo>
                  <a:lnTo>
                    <a:pt x="1398" y="3751"/>
                  </a:lnTo>
                  <a:lnTo>
                    <a:pt x="1351" y="3702"/>
                  </a:lnTo>
                  <a:lnTo>
                    <a:pt x="1302" y="3651"/>
                  </a:lnTo>
                  <a:lnTo>
                    <a:pt x="1253" y="3596"/>
                  </a:lnTo>
                  <a:lnTo>
                    <a:pt x="1204" y="3540"/>
                  </a:lnTo>
                  <a:lnTo>
                    <a:pt x="1155" y="3479"/>
                  </a:lnTo>
                  <a:lnTo>
                    <a:pt x="1106" y="3417"/>
                  </a:lnTo>
                  <a:lnTo>
                    <a:pt x="1057" y="3353"/>
                  </a:lnTo>
                  <a:lnTo>
                    <a:pt x="1008" y="3283"/>
                  </a:lnTo>
                  <a:lnTo>
                    <a:pt x="959" y="3214"/>
                  </a:lnTo>
                  <a:lnTo>
                    <a:pt x="910" y="3138"/>
                  </a:lnTo>
                  <a:lnTo>
                    <a:pt x="861" y="3061"/>
                  </a:lnTo>
                  <a:lnTo>
                    <a:pt x="814" y="2980"/>
                  </a:lnTo>
                  <a:lnTo>
                    <a:pt x="765" y="2897"/>
                  </a:lnTo>
                  <a:lnTo>
                    <a:pt x="720" y="2808"/>
                  </a:lnTo>
                  <a:lnTo>
                    <a:pt x="673" y="2718"/>
                  </a:lnTo>
                  <a:lnTo>
                    <a:pt x="628" y="2624"/>
                  </a:lnTo>
                  <a:lnTo>
                    <a:pt x="582" y="2528"/>
                  </a:lnTo>
                  <a:lnTo>
                    <a:pt x="539" y="2426"/>
                  </a:lnTo>
                  <a:lnTo>
                    <a:pt x="496" y="2322"/>
                  </a:lnTo>
                  <a:lnTo>
                    <a:pt x="454" y="2213"/>
                  </a:lnTo>
                  <a:lnTo>
                    <a:pt x="413" y="2102"/>
                  </a:lnTo>
                  <a:lnTo>
                    <a:pt x="373" y="1985"/>
                  </a:lnTo>
                  <a:lnTo>
                    <a:pt x="335" y="1866"/>
                  </a:lnTo>
                  <a:lnTo>
                    <a:pt x="298" y="1742"/>
                  </a:lnTo>
                  <a:lnTo>
                    <a:pt x="264" y="1613"/>
                  </a:lnTo>
                  <a:lnTo>
                    <a:pt x="230" y="1483"/>
                  </a:lnTo>
                  <a:lnTo>
                    <a:pt x="196" y="1348"/>
                  </a:lnTo>
                  <a:lnTo>
                    <a:pt x="166" y="1206"/>
                  </a:lnTo>
                  <a:lnTo>
                    <a:pt x="138" y="1063"/>
                  </a:lnTo>
                  <a:lnTo>
                    <a:pt x="111" y="914"/>
                  </a:lnTo>
                  <a:lnTo>
                    <a:pt x="85" y="761"/>
                  </a:lnTo>
                  <a:lnTo>
                    <a:pt x="62" y="605"/>
                  </a:lnTo>
                  <a:lnTo>
                    <a:pt x="41" y="443"/>
                  </a:lnTo>
                  <a:lnTo>
                    <a:pt x="23" y="277"/>
                  </a:lnTo>
                  <a:lnTo>
                    <a:pt x="8" y="106"/>
                  </a:lnTo>
                  <a:moveTo>
                    <a:pt x="6" y="0"/>
                  </a:moveTo>
                  <a:lnTo>
                    <a:pt x="0" y="15"/>
                  </a:lnTo>
                  <a:lnTo>
                    <a:pt x="0" y="15"/>
                  </a:lnTo>
                  <a:lnTo>
                    <a:pt x="8" y="106"/>
                  </a:lnTo>
                  <a:lnTo>
                    <a:pt x="6" y="0"/>
                  </a:lnTo>
                </a:path>
              </a:pathLst>
            </a:custGeom>
            <a:solidFill>
              <a:schemeClr val="accent3">
                <a:lumMod val="25000"/>
                <a:alpha val="19000"/>
              </a:schemeClr>
            </a:solidFill>
            <a:ln w="9525">
              <a:noFill/>
              <a:round/>
            </a:ln>
            <a:effectLst>
              <a:outerShdw blurRad="50800" dist="38100" dir="18900000" algn="bl" rotWithShape="0">
                <a:prstClr val="black">
                  <a:alpha val="40000"/>
                </a:prstClr>
              </a:outerShdw>
            </a:effectLst>
          </p:spPr>
          <p:txBody>
            <a:bodyPr anchor="ctr"/>
            <a:lstStyle/>
            <a:p>
              <a:pPr algn="ctr">
                <a:defRPr lang="ko-KR" altLang="en-US"/>
              </a:pPr>
              <a:endParaRPr lang="en-US" altLang="ko-KR"/>
            </a:p>
          </p:txBody>
        </p:sp>
        <p:sp>
          <p:nvSpPr>
            <p:cNvPr id="15" name="자유형 14"/>
            <p:cNvSpPr>
              <a:spLocks noEditPoints="1"/>
            </p:cNvSpPr>
            <p:nvPr/>
          </p:nvSpPr>
          <p:spPr>
            <a:xfrm>
              <a:off x="-9525" y="3276600"/>
              <a:ext cx="5927725" cy="3667124"/>
            </a:xfrm>
            <a:custGeom>
              <a:avLst/>
              <a:gdLst/>
              <a:ahLst/>
              <a:cxnLst>
                <a:cxn ang="0">
                  <a:pos x="3465" y="4260"/>
                </a:cxn>
                <a:cxn ang="0">
                  <a:pos x="3568" y="4262"/>
                </a:cxn>
                <a:cxn ang="0">
                  <a:pos x="3639" y="4262"/>
                </a:cxn>
                <a:cxn ang="0">
                  <a:pos x="3734" y="4256"/>
                </a:cxn>
                <a:cxn ang="0">
                  <a:pos x="0" y="4320"/>
                </a:cxn>
                <a:cxn ang="0">
                  <a:pos x="3465" y="4260"/>
                </a:cxn>
                <a:cxn ang="0">
                  <a:pos x="3299" y="4248"/>
                </a:cxn>
                <a:cxn ang="0">
                  <a:pos x="3102" y="4225"/>
                </a:cxn>
                <a:cxn ang="0">
                  <a:pos x="2880" y="4183"/>
                </a:cxn>
                <a:cxn ang="0">
                  <a:pos x="2760" y="4154"/>
                </a:cxn>
                <a:cxn ang="0">
                  <a:pos x="2636" y="4117"/>
                </a:cxn>
                <a:cxn ang="0">
                  <a:pos x="2509" y="4076"/>
                </a:cxn>
                <a:cxn ang="0">
                  <a:pos x="2379" y="4026"/>
                </a:cxn>
                <a:cxn ang="0">
                  <a:pos x="2246" y="3970"/>
                </a:cxn>
                <a:cxn ang="0">
                  <a:pos x="2111" y="3904"/>
                </a:cxn>
                <a:cxn ang="0">
                  <a:pos x="1975" y="3829"/>
                </a:cxn>
                <a:cxn ang="0">
                  <a:pos x="1838" y="3746"/>
                </a:cxn>
                <a:cxn ang="0">
                  <a:pos x="1701" y="3653"/>
                </a:cxn>
                <a:cxn ang="0">
                  <a:pos x="1565" y="3549"/>
                </a:cxn>
                <a:cxn ang="0">
                  <a:pos x="1430" y="3433"/>
                </a:cxn>
                <a:cxn ang="0">
                  <a:pos x="1299" y="3307"/>
                </a:cxn>
                <a:cxn ang="0">
                  <a:pos x="1167" y="3168"/>
                </a:cxn>
                <a:cxn ang="0">
                  <a:pos x="1042" y="3015"/>
                </a:cxn>
                <a:cxn ang="0">
                  <a:pos x="918" y="2851"/>
                </a:cxn>
                <a:cxn ang="0">
                  <a:pos x="800" y="2671"/>
                </a:cxn>
                <a:cxn ang="0">
                  <a:pos x="686" y="2478"/>
                </a:cxn>
                <a:cxn ang="0">
                  <a:pos x="580" y="2269"/>
                </a:cxn>
                <a:cxn ang="0">
                  <a:pos x="479" y="2047"/>
                </a:cxn>
                <a:cxn ang="0">
                  <a:pos x="385" y="1807"/>
                </a:cxn>
                <a:cxn ang="0">
                  <a:pos x="300" y="1550"/>
                </a:cxn>
                <a:cxn ang="0">
                  <a:pos x="222" y="1276"/>
                </a:cxn>
                <a:cxn ang="0">
                  <a:pos x="153" y="986"/>
                </a:cxn>
                <a:cxn ang="0">
                  <a:pos x="95" y="677"/>
                </a:cxn>
                <a:cxn ang="0">
                  <a:pos x="46" y="348"/>
                </a:cxn>
                <a:cxn ang="0">
                  <a:pos x="8" y="0"/>
                </a:cxn>
              </a:cxnLst>
              <a:rect l="0" t="0" r="r" b="b"/>
              <a:pathLst>
                <a:path w="3734" h="4320">
                  <a:moveTo>
                    <a:pt x="3734" y="4256"/>
                  </a:moveTo>
                  <a:lnTo>
                    <a:pt x="3465" y="4260"/>
                  </a:lnTo>
                  <a:lnTo>
                    <a:pt x="3465" y="4260"/>
                  </a:lnTo>
                  <a:lnTo>
                    <a:pt x="3568" y="4262"/>
                  </a:lnTo>
                  <a:lnTo>
                    <a:pt x="3568" y="4262"/>
                  </a:lnTo>
                  <a:lnTo>
                    <a:pt x="3639" y="4262"/>
                  </a:lnTo>
                  <a:lnTo>
                    <a:pt x="3691" y="4258"/>
                  </a:lnTo>
                  <a:lnTo>
                    <a:pt x="3734" y="4256"/>
                  </a:lnTo>
                  <a:moveTo>
                    <a:pt x="8" y="0"/>
                  </a:moveTo>
                  <a:lnTo>
                    <a:pt x="0" y="4320"/>
                  </a:lnTo>
                  <a:lnTo>
                    <a:pt x="3465" y="4260"/>
                  </a:lnTo>
                  <a:lnTo>
                    <a:pt x="3465" y="4260"/>
                  </a:lnTo>
                  <a:lnTo>
                    <a:pt x="3386" y="4256"/>
                  </a:lnTo>
                  <a:lnTo>
                    <a:pt x="3299" y="4248"/>
                  </a:lnTo>
                  <a:lnTo>
                    <a:pt x="3204" y="4239"/>
                  </a:lnTo>
                  <a:lnTo>
                    <a:pt x="3102" y="4225"/>
                  </a:lnTo>
                  <a:lnTo>
                    <a:pt x="2994" y="4206"/>
                  </a:lnTo>
                  <a:lnTo>
                    <a:pt x="2880" y="4183"/>
                  </a:lnTo>
                  <a:lnTo>
                    <a:pt x="2820" y="4169"/>
                  </a:lnTo>
                  <a:lnTo>
                    <a:pt x="2760" y="4154"/>
                  </a:lnTo>
                  <a:lnTo>
                    <a:pt x="2700" y="4136"/>
                  </a:lnTo>
                  <a:lnTo>
                    <a:pt x="2636" y="4117"/>
                  </a:lnTo>
                  <a:lnTo>
                    <a:pt x="2574" y="4098"/>
                  </a:lnTo>
                  <a:lnTo>
                    <a:pt x="2509" y="4076"/>
                  </a:lnTo>
                  <a:lnTo>
                    <a:pt x="2445" y="4051"/>
                  </a:lnTo>
                  <a:lnTo>
                    <a:pt x="2379" y="4026"/>
                  </a:lnTo>
                  <a:lnTo>
                    <a:pt x="2313" y="3999"/>
                  </a:lnTo>
                  <a:lnTo>
                    <a:pt x="2246" y="3970"/>
                  </a:lnTo>
                  <a:lnTo>
                    <a:pt x="2178" y="3937"/>
                  </a:lnTo>
                  <a:lnTo>
                    <a:pt x="2111" y="3904"/>
                  </a:lnTo>
                  <a:lnTo>
                    <a:pt x="2043" y="3868"/>
                  </a:lnTo>
                  <a:lnTo>
                    <a:pt x="1975" y="3829"/>
                  </a:lnTo>
                  <a:lnTo>
                    <a:pt x="1906" y="3788"/>
                  </a:lnTo>
                  <a:lnTo>
                    <a:pt x="1838" y="3746"/>
                  </a:lnTo>
                  <a:lnTo>
                    <a:pt x="1770" y="3701"/>
                  </a:lnTo>
                  <a:lnTo>
                    <a:pt x="1701" y="3653"/>
                  </a:lnTo>
                  <a:lnTo>
                    <a:pt x="1633" y="3601"/>
                  </a:lnTo>
                  <a:lnTo>
                    <a:pt x="1565" y="3549"/>
                  </a:lnTo>
                  <a:lnTo>
                    <a:pt x="1498" y="3493"/>
                  </a:lnTo>
                  <a:lnTo>
                    <a:pt x="1430" y="3433"/>
                  </a:lnTo>
                  <a:lnTo>
                    <a:pt x="1364" y="3371"/>
                  </a:lnTo>
                  <a:lnTo>
                    <a:pt x="1299" y="3307"/>
                  </a:lnTo>
                  <a:lnTo>
                    <a:pt x="1233" y="3238"/>
                  </a:lnTo>
                  <a:lnTo>
                    <a:pt x="1167" y="3168"/>
                  </a:lnTo>
                  <a:lnTo>
                    <a:pt x="1104" y="3093"/>
                  </a:lnTo>
                  <a:lnTo>
                    <a:pt x="1042" y="3015"/>
                  </a:lnTo>
                  <a:lnTo>
                    <a:pt x="980" y="2934"/>
                  </a:lnTo>
                  <a:lnTo>
                    <a:pt x="918" y="2851"/>
                  </a:lnTo>
                  <a:lnTo>
                    <a:pt x="858" y="2762"/>
                  </a:lnTo>
                  <a:lnTo>
                    <a:pt x="800" y="2671"/>
                  </a:lnTo>
                  <a:lnTo>
                    <a:pt x="742" y="2577"/>
                  </a:lnTo>
                  <a:lnTo>
                    <a:pt x="686" y="2478"/>
                  </a:lnTo>
                  <a:lnTo>
                    <a:pt x="632" y="2376"/>
                  </a:lnTo>
                  <a:lnTo>
                    <a:pt x="580" y="2269"/>
                  </a:lnTo>
                  <a:lnTo>
                    <a:pt x="528" y="2159"/>
                  </a:lnTo>
                  <a:lnTo>
                    <a:pt x="479" y="2047"/>
                  </a:lnTo>
                  <a:lnTo>
                    <a:pt x="431" y="1929"/>
                  </a:lnTo>
                  <a:lnTo>
                    <a:pt x="385" y="1807"/>
                  </a:lnTo>
                  <a:lnTo>
                    <a:pt x="340" y="1680"/>
                  </a:lnTo>
                  <a:lnTo>
                    <a:pt x="300" y="1550"/>
                  </a:lnTo>
                  <a:lnTo>
                    <a:pt x="259" y="1415"/>
                  </a:lnTo>
                  <a:lnTo>
                    <a:pt x="222" y="1276"/>
                  </a:lnTo>
                  <a:lnTo>
                    <a:pt x="186" y="1133"/>
                  </a:lnTo>
                  <a:lnTo>
                    <a:pt x="153" y="986"/>
                  </a:lnTo>
                  <a:lnTo>
                    <a:pt x="122" y="833"/>
                  </a:lnTo>
                  <a:lnTo>
                    <a:pt x="95" y="677"/>
                  </a:lnTo>
                  <a:lnTo>
                    <a:pt x="70" y="514"/>
                  </a:lnTo>
                  <a:lnTo>
                    <a:pt x="46" y="348"/>
                  </a:lnTo>
                  <a:lnTo>
                    <a:pt x="25" y="176"/>
                  </a:lnTo>
                  <a:lnTo>
                    <a:pt x="8" y="0"/>
                  </a:lnTo>
                </a:path>
              </a:pathLst>
            </a:custGeom>
            <a:solidFill>
              <a:schemeClr val="accent3">
                <a:lumMod val="25000"/>
                <a:alpha val="15000"/>
              </a:schemeClr>
            </a:solidFill>
            <a:ln w="9525">
              <a:noFill/>
              <a:round/>
            </a:ln>
            <a:effectLst>
              <a:outerShdw blurRad="50800" dist="38100" dir="18900000" algn="bl" rotWithShape="0">
                <a:prstClr val="black">
                  <a:alpha val="40000"/>
                </a:prstClr>
              </a:outerShdw>
            </a:effectLst>
          </p:spPr>
          <p:txBody>
            <a:bodyPr anchor="ctr"/>
            <a:lstStyle/>
            <a:p>
              <a:pPr algn="ctr">
                <a:defRPr lang="ko-KR" altLang="en-US"/>
              </a:pPr>
              <a:endParaRPr lang="en-US" altLang="ko-KR"/>
            </a:p>
          </p:txBody>
        </p:sp>
      </p:grpSp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914399" y="2386585"/>
            <a:ext cx="10363199" cy="957706"/>
          </a:xfrm>
        </p:spPr>
        <p:txBody>
          <a:bodyPr/>
          <a:lstStyle>
            <a:lvl1pPr algn="ctr">
              <a:defRPr sz="4800" b="0"/>
            </a:lvl1pPr>
          </a:lstStyle>
          <a:p>
            <a:pPr lvl="0">
              <a:defRPr lang="ko-KR" altLang="en-US"/>
            </a:pPr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828799" y="3357562"/>
            <a:ext cx="8534399" cy="571504"/>
          </a:xfrm>
        </p:spPr>
        <p:txBody>
          <a:bodyPr/>
          <a:lstStyle>
            <a:lvl1pPr marL="0" indent="0" algn="ctr">
              <a:buNone/>
              <a:defRPr sz="2800">
                <a:solidFill>
                  <a:schemeClr val="accent6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>
              <a:defRPr lang="ko-KR" altLang="en-US"/>
            </a:pPr>
            <a:r>
              <a:rPr lang="ko-KR" altLang="en-US"/>
              <a:t>마스터 부제목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 lang="ko-KR" altLang="en-US"/>
            </a:pPr>
            <a:fld id="{068296F2-757A-4AD3-AE92-44DBDC3C59EF}" type="datetime1">
              <a:rPr lang="ko-KR" altLang="en-US"/>
              <a:pPr>
                <a:defRPr lang="ko-KR" altLang="en-US"/>
              </a:pPr>
              <a:t>2020-04-27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 lang="ko-KR" altLang="en-US"/>
            </a:pPr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 lang="ko-KR" altLang="en-US"/>
            </a:pPr>
            <a:fld id="{DF28FB93-0A08-4E7D-8E63-9EFA29F1E093}" type="slidenum">
              <a:rPr lang="ko-KR" altLang="en-US"/>
              <a:pPr>
                <a:defRPr lang="ko-KR" altLang="en-US"/>
              </a:pPr>
              <a:t>‹#›</a:t>
            </a:fld>
            <a:endParaRPr lang="ko-KR" altLang="en-US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간지" type="objOnly" preserve="1">
  <p:cSld name="간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그룹 5"/>
          <p:cNvGrpSpPr/>
          <p:nvPr/>
        </p:nvGrpSpPr>
        <p:grpSpPr>
          <a:xfrm>
            <a:off x="4673599" y="-50800"/>
            <a:ext cx="7535333" cy="6908800"/>
            <a:chOff x="3505200" y="-50800"/>
            <a:chExt cx="5651500" cy="6908800"/>
          </a:xfrm>
        </p:grpSpPr>
        <p:sp>
          <p:nvSpPr>
            <p:cNvPr id="7" name="자유형 6"/>
            <p:cNvSpPr/>
            <p:nvPr/>
          </p:nvSpPr>
          <p:spPr>
            <a:xfrm>
              <a:off x="3505200" y="-12700"/>
              <a:ext cx="5651500" cy="6870700"/>
            </a:xfrm>
            <a:custGeom>
              <a:avLst/>
              <a:gdLst/>
              <a:ahLst/>
              <a:cxnLst>
                <a:cxn ang="0">
                  <a:pos x="4450" y="0"/>
                </a:cxn>
                <a:cxn ang="0">
                  <a:pos x="4438" y="102"/>
                </a:cxn>
                <a:cxn ang="0">
                  <a:pos x="4412" y="272"/>
                </a:cxn>
                <a:cxn ang="0">
                  <a:pos x="4366" y="508"/>
                </a:cxn>
                <a:cxn ang="0">
                  <a:pos x="4335" y="648"/>
                </a:cxn>
                <a:cxn ang="0">
                  <a:pos x="4295" y="799"/>
                </a:cxn>
                <a:cxn ang="0">
                  <a:pos x="4248" y="963"/>
                </a:cxn>
                <a:cxn ang="0">
                  <a:pos x="4194" y="1135"/>
                </a:cxn>
                <a:cxn ang="0">
                  <a:pos x="4128" y="1315"/>
                </a:cxn>
                <a:cxn ang="0">
                  <a:pos x="4056" y="1503"/>
                </a:cxn>
                <a:cxn ang="0">
                  <a:pos x="3972" y="1694"/>
                </a:cxn>
                <a:cxn ang="0">
                  <a:pos x="3877" y="1890"/>
                </a:cxn>
                <a:cxn ang="0">
                  <a:pos x="3770" y="2087"/>
                </a:cxn>
                <a:cxn ang="0">
                  <a:pos x="3654" y="2286"/>
                </a:cxn>
                <a:cxn ang="0">
                  <a:pos x="3522" y="2482"/>
                </a:cxn>
                <a:cxn ang="0">
                  <a:pos x="3378" y="2677"/>
                </a:cxn>
                <a:cxn ang="0">
                  <a:pos x="3220" y="2868"/>
                </a:cxn>
                <a:cxn ang="0">
                  <a:pos x="3135" y="2961"/>
                </a:cxn>
                <a:cxn ang="0">
                  <a:pos x="3047" y="3053"/>
                </a:cxn>
                <a:cxn ang="0">
                  <a:pos x="2954" y="3143"/>
                </a:cxn>
                <a:cxn ang="0">
                  <a:pos x="2859" y="3232"/>
                </a:cxn>
                <a:cxn ang="0">
                  <a:pos x="2759" y="3319"/>
                </a:cxn>
                <a:cxn ang="0">
                  <a:pos x="2656" y="3402"/>
                </a:cxn>
                <a:cxn ang="0">
                  <a:pos x="2546" y="3484"/>
                </a:cxn>
                <a:cxn ang="0">
                  <a:pos x="2434" y="3563"/>
                </a:cxn>
                <a:cxn ang="0">
                  <a:pos x="2319" y="3639"/>
                </a:cxn>
                <a:cxn ang="0">
                  <a:pos x="2198" y="3713"/>
                </a:cxn>
                <a:cxn ang="0">
                  <a:pos x="2072" y="3783"/>
                </a:cxn>
                <a:cxn ang="0">
                  <a:pos x="1941" y="3850"/>
                </a:cxn>
                <a:cxn ang="0">
                  <a:pos x="1808" y="3912"/>
                </a:cxn>
                <a:cxn ang="0">
                  <a:pos x="1668" y="3971"/>
                </a:cxn>
                <a:cxn ang="0">
                  <a:pos x="1524" y="4027"/>
                </a:cxn>
                <a:cxn ang="0">
                  <a:pos x="1376" y="4079"/>
                </a:cxn>
                <a:cxn ang="0">
                  <a:pos x="1221" y="4126"/>
                </a:cxn>
                <a:cxn ang="0">
                  <a:pos x="1063" y="4168"/>
                </a:cxn>
                <a:cxn ang="0">
                  <a:pos x="899" y="4206"/>
                </a:cxn>
                <a:cxn ang="0">
                  <a:pos x="730" y="4240"/>
                </a:cxn>
                <a:cxn ang="0">
                  <a:pos x="555" y="4267"/>
                </a:cxn>
                <a:cxn ang="0">
                  <a:pos x="376" y="4290"/>
                </a:cxn>
                <a:cxn ang="0">
                  <a:pos x="191" y="4308"/>
                </a:cxn>
                <a:cxn ang="0">
                  <a:pos x="0" y="4320"/>
                </a:cxn>
                <a:cxn ang="0">
                  <a:pos x="5087" y="6"/>
                </a:cxn>
              </a:cxnLst>
              <a:rect l="0" t="0" r="r" b="b"/>
              <a:pathLst>
                <a:path w="5096" h="4320">
                  <a:moveTo>
                    <a:pt x="4450" y="0"/>
                  </a:moveTo>
                  <a:lnTo>
                    <a:pt x="4450" y="0"/>
                  </a:lnTo>
                  <a:lnTo>
                    <a:pt x="4445" y="46"/>
                  </a:lnTo>
                  <a:lnTo>
                    <a:pt x="4438" y="102"/>
                  </a:lnTo>
                  <a:lnTo>
                    <a:pt x="4427" y="177"/>
                  </a:lnTo>
                  <a:lnTo>
                    <a:pt x="4412" y="272"/>
                  </a:lnTo>
                  <a:lnTo>
                    <a:pt x="4392" y="382"/>
                  </a:lnTo>
                  <a:lnTo>
                    <a:pt x="4366" y="508"/>
                  </a:lnTo>
                  <a:lnTo>
                    <a:pt x="4351" y="576"/>
                  </a:lnTo>
                  <a:lnTo>
                    <a:pt x="4335" y="648"/>
                  </a:lnTo>
                  <a:lnTo>
                    <a:pt x="4315" y="722"/>
                  </a:lnTo>
                  <a:lnTo>
                    <a:pt x="4295" y="799"/>
                  </a:lnTo>
                  <a:lnTo>
                    <a:pt x="4272" y="880"/>
                  </a:lnTo>
                  <a:lnTo>
                    <a:pt x="4248" y="963"/>
                  </a:lnTo>
                  <a:lnTo>
                    <a:pt x="4222" y="1048"/>
                  </a:lnTo>
                  <a:lnTo>
                    <a:pt x="4194" y="1135"/>
                  </a:lnTo>
                  <a:lnTo>
                    <a:pt x="4162" y="1224"/>
                  </a:lnTo>
                  <a:lnTo>
                    <a:pt x="4128" y="1315"/>
                  </a:lnTo>
                  <a:lnTo>
                    <a:pt x="4093" y="1408"/>
                  </a:lnTo>
                  <a:lnTo>
                    <a:pt x="4056" y="1503"/>
                  </a:lnTo>
                  <a:lnTo>
                    <a:pt x="4015" y="1597"/>
                  </a:lnTo>
                  <a:lnTo>
                    <a:pt x="3972" y="1694"/>
                  </a:lnTo>
                  <a:lnTo>
                    <a:pt x="3925" y="1791"/>
                  </a:lnTo>
                  <a:lnTo>
                    <a:pt x="3877" y="1890"/>
                  </a:lnTo>
                  <a:lnTo>
                    <a:pt x="3825" y="1989"/>
                  </a:lnTo>
                  <a:lnTo>
                    <a:pt x="3770" y="2087"/>
                  </a:lnTo>
                  <a:lnTo>
                    <a:pt x="3713" y="2186"/>
                  </a:lnTo>
                  <a:lnTo>
                    <a:pt x="3654" y="2286"/>
                  </a:lnTo>
                  <a:lnTo>
                    <a:pt x="3588" y="2384"/>
                  </a:lnTo>
                  <a:lnTo>
                    <a:pt x="3522" y="2482"/>
                  </a:lnTo>
                  <a:lnTo>
                    <a:pt x="3452" y="2580"/>
                  </a:lnTo>
                  <a:lnTo>
                    <a:pt x="3378" y="2677"/>
                  </a:lnTo>
                  <a:lnTo>
                    <a:pt x="3300" y="2773"/>
                  </a:lnTo>
                  <a:lnTo>
                    <a:pt x="3220" y="2868"/>
                  </a:lnTo>
                  <a:lnTo>
                    <a:pt x="3177" y="2915"/>
                  </a:lnTo>
                  <a:lnTo>
                    <a:pt x="3135" y="2961"/>
                  </a:lnTo>
                  <a:lnTo>
                    <a:pt x="3092" y="3008"/>
                  </a:lnTo>
                  <a:lnTo>
                    <a:pt x="3047" y="3053"/>
                  </a:lnTo>
                  <a:lnTo>
                    <a:pt x="3001" y="3099"/>
                  </a:lnTo>
                  <a:lnTo>
                    <a:pt x="2954" y="3143"/>
                  </a:lnTo>
                  <a:lnTo>
                    <a:pt x="2907" y="3188"/>
                  </a:lnTo>
                  <a:lnTo>
                    <a:pt x="2859" y="3232"/>
                  </a:lnTo>
                  <a:lnTo>
                    <a:pt x="2810" y="3275"/>
                  </a:lnTo>
                  <a:lnTo>
                    <a:pt x="2759" y="3319"/>
                  </a:lnTo>
                  <a:lnTo>
                    <a:pt x="2707" y="3361"/>
                  </a:lnTo>
                  <a:lnTo>
                    <a:pt x="2656" y="3402"/>
                  </a:lnTo>
                  <a:lnTo>
                    <a:pt x="2601" y="3443"/>
                  </a:lnTo>
                  <a:lnTo>
                    <a:pt x="2546" y="3484"/>
                  </a:lnTo>
                  <a:lnTo>
                    <a:pt x="2492" y="3524"/>
                  </a:lnTo>
                  <a:lnTo>
                    <a:pt x="2434" y="3563"/>
                  </a:lnTo>
                  <a:lnTo>
                    <a:pt x="2377" y="3601"/>
                  </a:lnTo>
                  <a:lnTo>
                    <a:pt x="2319" y="3639"/>
                  </a:lnTo>
                  <a:lnTo>
                    <a:pt x="2258" y="3677"/>
                  </a:lnTo>
                  <a:lnTo>
                    <a:pt x="2198" y="3713"/>
                  </a:lnTo>
                  <a:lnTo>
                    <a:pt x="2135" y="3748"/>
                  </a:lnTo>
                  <a:lnTo>
                    <a:pt x="2072" y="3783"/>
                  </a:lnTo>
                  <a:lnTo>
                    <a:pt x="2008" y="3816"/>
                  </a:lnTo>
                  <a:lnTo>
                    <a:pt x="1941" y="3850"/>
                  </a:lnTo>
                  <a:lnTo>
                    <a:pt x="1875" y="3882"/>
                  </a:lnTo>
                  <a:lnTo>
                    <a:pt x="1808" y="3912"/>
                  </a:lnTo>
                  <a:lnTo>
                    <a:pt x="1738" y="3942"/>
                  </a:lnTo>
                  <a:lnTo>
                    <a:pt x="1668" y="3971"/>
                  </a:lnTo>
                  <a:lnTo>
                    <a:pt x="1597" y="4000"/>
                  </a:lnTo>
                  <a:lnTo>
                    <a:pt x="1524" y="4027"/>
                  </a:lnTo>
                  <a:lnTo>
                    <a:pt x="1450" y="4053"/>
                  </a:lnTo>
                  <a:lnTo>
                    <a:pt x="1376" y="4079"/>
                  </a:lnTo>
                  <a:lnTo>
                    <a:pt x="1300" y="4103"/>
                  </a:lnTo>
                  <a:lnTo>
                    <a:pt x="1221" y="4126"/>
                  </a:lnTo>
                  <a:lnTo>
                    <a:pt x="1144" y="4147"/>
                  </a:lnTo>
                  <a:lnTo>
                    <a:pt x="1063" y="4168"/>
                  </a:lnTo>
                  <a:lnTo>
                    <a:pt x="981" y="4188"/>
                  </a:lnTo>
                  <a:lnTo>
                    <a:pt x="899" y="4206"/>
                  </a:lnTo>
                  <a:lnTo>
                    <a:pt x="814" y="4223"/>
                  </a:lnTo>
                  <a:lnTo>
                    <a:pt x="730" y="4240"/>
                  </a:lnTo>
                  <a:lnTo>
                    <a:pt x="643" y="4255"/>
                  </a:lnTo>
                  <a:lnTo>
                    <a:pt x="555" y="4267"/>
                  </a:lnTo>
                  <a:lnTo>
                    <a:pt x="467" y="4279"/>
                  </a:lnTo>
                  <a:lnTo>
                    <a:pt x="376" y="4290"/>
                  </a:lnTo>
                  <a:lnTo>
                    <a:pt x="284" y="4300"/>
                  </a:lnTo>
                  <a:lnTo>
                    <a:pt x="191" y="4308"/>
                  </a:lnTo>
                  <a:lnTo>
                    <a:pt x="97" y="4314"/>
                  </a:lnTo>
                  <a:lnTo>
                    <a:pt x="0" y="4320"/>
                  </a:lnTo>
                  <a:lnTo>
                    <a:pt x="5096" y="4320"/>
                  </a:lnTo>
                  <a:lnTo>
                    <a:pt x="5087" y="6"/>
                  </a:lnTo>
                  <a:lnTo>
                    <a:pt x="4450" y="0"/>
                  </a:lnTo>
                </a:path>
              </a:pathLst>
            </a:custGeom>
            <a:solidFill>
              <a:schemeClr val="accent1">
                <a:lumMod val="75000"/>
                <a:alpha val="14000"/>
              </a:schemeClr>
            </a:solidFill>
            <a:ln w="9525">
              <a:noFill/>
              <a:round/>
            </a:ln>
            <a:effectLst>
              <a:outerShdw blurRad="50800" dist="38100" dir="13500000" algn="br" rotWithShape="0">
                <a:prstClr val="black">
                  <a:alpha val="40000"/>
                </a:prstClr>
              </a:outerShdw>
            </a:effectLst>
          </p:spPr>
          <p:txBody>
            <a:bodyPr anchor="ctr"/>
            <a:lstStyle/>
            <a:p>
              <a:pPr algn="ctr">
                <a:defRPr lang="ko-KR" altLang="en-US"/>
              </a:pPr>
              <a:endParaRPr lang="en-US" altLang="ko-KR"/>
            </a:p>
          </p:txBody>
        </p:sp>
        <p:sp>
          <p:nvSpPr>
            <p:cNvPr id="8" name="자유형 7"/>
            <p:cNvSpPr/>
            <p:nvPr/>
          </p:nvSpPr>
          <p:spPr>
            <a:xfrm>
              <a:off x="4704306" y="-50800"/>
              <a:ext cx="4439790" cy="6908800"/>
            </a:xfrm>
            <a:custGeom>
              <a:avLst/>
              <a:gdLst/>
              <a:ahLst/>
              <a:cxnLst>
                <a:cxn ang="0">
                  <a:pos x="2818" y="0"/>
                </a:cxn>
                <a:cxn ang="0">
                  <a:pos x="2818" y="0"/>
                </a:cxn>
                <a:cxn ang="0">
                  <a:pos x="2812" y="88"/>
                </a:cxn>
                <a:cxn ang="0">
                  <a:pos x="2804" y="176"/>
                </a:cxn>
                <a:cxn ang="0">
                  <a:pos x="2797" y="263"/>
                </a:cxn>
                <a:cxn ang="0">
                  <a:pos x="2788" y="348"/>
                </a:cxn>
                <a:cxn ang="0">
                  <a:pos x="2779" y="431"/>
                </a:cxn>
                <a:cxn ang="0">
                  <a:pos x="2768" y="515"/>
                </a:cxn>
                <a:cxn ang="0">
                  <a:pos x="2745" y="676"/>
                </a:cxn>
                <a:cxn ang="0">
                  <a:pos x="2719" y="834"/>
                </a:cxn>
                <a:cxn ang="0">
                  <a:pos x="2690" y="987"/>
                </a:cxn>
                <a:cxn ang="0">
                  <a:pos x="2658" y="1135"/>
                </a:cxn>
                <a:cxn ang="0">
                  <a:pos x="2624" y="1279"/>
                </a:cxn>
                <a:cxn ang="0">
                  <a:pos x="2587" y="1419"/>
                </a:cxn>
                <a:cxn ang="0">
                  <a:pos x="2549" y="1555"/>
                </a:cxn>
                <a:cxn ang="0">
                  <a:pos x="2508" y="1686"/>
                </a:cxn>
                <a:cxn ang="0">
                  <a:pos x="2464" y="1814"/>
                </a:cxn>
                <a:cxn ang="0">
                  <a:pos x="2418" y="1937"/>
                </a:cxn>
                <a:cxn ang="0">
                  <a:pos x="2371" y="2055"/>
                </a:cxn>
                <a:cxn ang="0">
                  <a:pos x="2321" y="2171"/>
                </a:cxn>
                <a:cxn ang="0">
                  <a:pos x="2271" y="2282"/>
                </a:cxn>
                <a:cxn ang="0">
                  <a:pos x="2218" y="2389"/>
                </a:cxn>
                <a:cxn ang="0">
                  <a:pos x="2165" y="2494"/>
                </a:cxn>
                <a:cxn ang="0">
                  <a:pos x="2109" y="2593"/>
                </a:cxn>
                <a:cxn ang="0">
                  <a:pos x="2052" y="2690"/>
                </a:cxn>
                <a:cxn ang="0">
                  <a:pos x="1995" y="2783"/>
                </a:cxn>
                <a:cxn ang="0">
                  <a:pos x="1935" y="2872"/>
                </a:cxn>
                <a:cxn ang="0">
                  <a:pos x="1876" y="2959"/>
                </a:cxn>
                <a:cxn ang="0">
                  <a:pos x="1815" y="3041"/>
                </a:cxn>
                <a:cxn ang="0">
                  <a:pos x="1753" y="3120"/>
                </a:cxn>
                <a:cxn ang="0">
                  <a:pos x="1692" y="3196"/>
                </a:cxn>
                <a:cxn ang="0">
                  <a:pos x="1630" y="3269"/>
                </a:cxn>
                <a:cxn ang="0">
                  <a:pos x="1566" y="3339"/>
                </a:cxn>
                <a:cxn ang="0">
                  <a:pos x="1504" y="3406"/>
                </a:cxn>
                <a:cxn ang="0">
                  <a:pos x="1440" y="3469"/>
                </a:cxn>
                <a:cxn ang="0">
                  <a:pos x="1378" y="3530"/>
                </a:cxn>
                <a:cxn ang="0">
                  <a:pos x="1314" y="3588"/>
                </a:cxn>
                <a:cxn ang="0">
                  <a:pos x="1252" y="3644"/>
                </a:cxn>
                <a:cxn ang="0">
                  <a:pos x="1188" y="3696"/>
                </a:cxn>
                <a:cxn ang="0">
                  <a:pos x="1126" y="3746"/>
                </a:cxn>
                <a:cxn ang="0">
                  <a:pos x="1065" y="3793"/>
                </a:cxn>
                <a:cxn ang="0">
                  <a:pos x="1003" y="3838"/>
                </a:cxn>
                <a:cxn ang="0">
                  <a:pos x="943" y="3879"/>
                </a:cxn>
                <a:cxn ang="0">
                  <a:pos x="883" y="3921"/>
                </a:cxn>
                <a:cxn ang="0">
                  <a:pos x="825" y="3957"/>
                </a:cxn>
                <a:cxn ang="0">
                  <a:pos x="767" y="3993"/>
                </a:cxn>
                <a:cxn ang="0">
                  <a:pos x="711" y="4025"/>
                </a:cxn>
                <a:cxn ang="0">
                  <a:pos x="656" y="4057"/>
                </a:cxn>
                <a:cxn ang="0">
                  <a:pos x="603" y="4085"/>
                </a:cxn>
                <a:cxn ang="0">
                  <a:pos x="550" y="4112"/>
                </a:cxn>
                <a:cxn ang="0">
                  <a:pos x="500" y="4136"/>
                </a:cxn>
                <a:cxn ang="0">
                  <a:pos x="451" y="4159"/>
                </a:cxn>
                <a:cxn ang="0">
                  <a:pos x="404" y="4180"/>
                </a:cxn>
                <a:cxn ang="0">
                  <a:pos x="317" y="4217"/>
                </a:cxn>
                <a:cxn ang="0">
                  <a:pos x="239" y="4247"/>
                </a:cxn>
                <a:cxn ang="0">
                  <a:pos x="169" y="4271"/>
                </a:cxn>
                <a:cxn ang="0">
                  <a:pos x="111" y="4291"/>
                </a:cxn>
                <a:cxn ang="0">
                  <a:pos x="64" y="4305"/>
                </a:cxn>
                <a:cxn ang="0">
                  <a:pos x="29" y="4314"/>
                </a:cxn>
                <a:cxn ang="0">
                  <a:pos x="0" y="4320"/>
                </a:cxn>
                <a:cxn ang="0">
                  <a:pos x="2818" y="4314"/>
                </a:cxn>
                <a:cxn ang="0">
                  <a:pos x="2818" y="0"/>
                </a:cxn>
              </a:cxnLst>
              <a:rect l="0" t="0" r="r" b="b"/>
              <a:pathLst>
                <a:path w="2818" h="4320">
                  <a:moveTo>
                    <a:pt x="2818" y="0"/>
                  </a:moveTo>
                  <a:lnTo>
                    <a:pt x="2818" y="0"/>
                  </a:lnTo>
                  <a:lnTo>
                    <a:pt x="2812" y="88"/>
                  </a:lnTo>
                  <a:lnTo>
                    <a:pt x="2804" y="176"/>
                  </a:lnTo>
                  <a:lnTo>
                    <a:pt x="2797" y="263"/>
                  </a:lnTo>
                  <a:lnTo>
                    <a:pt x="2788" y="348"/>
                  </a:lnTo>
                  <a:lnTo>
                    <a:pt x="2779" y="431"/>
                  </a:lnTo>
                  <a:lnTo>
                    <a:pt x="2768" y="515"/>
                  </a:lnTo>
                  <a:lnTo>
                    <a:pt x="2745" y="676"/>
                  </a:lnTo>
                  <a:lnTo>
                    <a:pt x="2719" y="834"/>
                  </a:lnTo>
                  <a:lnTo>
                    <a:pt x="2690" y="987"/>
                  </a:lnTo>
                  <a:lnTo>
                    <a:pt x="2658" y="1135"/>
                  </a:lnTo>
                  <a:lnTo>
                    <a:pt x="2624" y="1279"/>
                  </a:lnTo>
                  <a:lnTo>
                    <a:pt x="2587" y="1419"/>
                  </a:lnTo>
                  <a:lnTo>
                    <a:pt x="2549" y="1555"/>
                  </a:lnTo>
                  <a:lnTo>
                    <a:pt x="2508" y="1686"/>
                  </a:lnTo>
                  <a:lnTo>
                    <a:pt x="2464" y="1814"/>
                  </a:lnTo>
                  <a:lnTo>
                    <a:pt x="2418" y="1937"/>
                  </a:lnTo>
                  <a:lnTo>
                    <a:pt x="2371" y="2055"/>
                  </a:lnTo>
                  <a:lnTo>
                    <a:pt x="2321" y="2171"/>
                  </a:lnTo>
                  <a:lnTo>
                    <a:pt x="2271" y="2282"/>
                  </a:lnTo>
                  <a:lnTo>
                    <a:pt x="2218" y="2389"/>
                  </a:lnTo>
                  <a:lnTo>
                    <a:pt x="2165" y="2494"/>
                  </a:lnTo>
                  <a:lnTo>
                    <a:pt x="2109" y="2593"/>
                  </a:lnTo>
                  <a:lnTo>
                    <a:pt x="2052" y="2690"/>
                  </a:lnTo>
                  <a:lnTo>
                    <a:pt x="1995" y="2783"/>
                  </a:lnTo>
                  <a:lnTo>
                    <a:pt x="1935" y="2872"/>
                  </a:lnTo>
                  <a:lnTo>
                    <a:pt x="1876" y="2959"/>
                  </a:lnTo>
                  <a:lnTo>
                    <a:pt x="1815" y="3041"/>
                  </a:lnTo>
                  <a:lnTo>
                    <a:pt x="1753" y="3120"/>
                  </a:lnTo>
                  <a:lnTo>
                    <a:pt x="1692" y="3196"/>
                  </a:lnTo>
                  <a:lnTo>
                    <a:pt x="1630" y="3269"/>
                  </a:lnTo>
                  <a:lnTo>
                    <a:pt x="1566" y="3339"/>
                  </a:lnTo>
                  <a:lnTo>
                    <a:pt x="1504" y="3406"/>
                  </a:lnTo>
                  <a:lnTo>
                    <a:pt x="1440" y="3469"/>
                  </a:lnTo>
                  <a:lnTo>
                    <a:pt x="1378" y="3530"/>
                  </a:lnTo>
                  <a:lnTo>
                    <a:pt x="1314" y="3588"/>
                  </a:lnTo>
                  <a:lnTo>
                    <a:pt x="1252" y="3644"/>
                  </a:lnTo>
                  <a:lnTo>
                    <a:pt x="1188" y="3696"/>
                  </a:lnTo>
                  <a:lnTo>
                    <a:pt x="1126" y="3746"/>
                  </a:lnTo>
                  <a:lnTo>
                    <a:pt x="1065" y="3793"/>
                  </a:lnTo>
                  <a:lnTo>
                    <a:pt x="1003" y="3838"/>
                  </a:lnTo>
                  <a:lnTo>
                    <a:pt x="943" y="3879"/>
                  </a:lnTo>
                  <a:lnTo>
                    <a:pt x="883" y="3921"/>
                  </a:lnTo>
                  <a:lnTo>
                    <a:pt x="825" y="3957"/>
                  </a:lnTo>
                  <a:lnTo>
                    <a:pt x="767" y="3993"/>
                  </a:lnTo>
                  <a:lnTo>
                    <a:pt x="711" y="4025"/>
                  </a:lnTo>
                  <a:lnTo>
                    <a:pt x="656" y="4057"/>
                  </a:lnTo>
                  <a:lnTo>
                    <a:pt x="603" y="4085"/>
                  </a:lnTo>
                  <a:lnTo>
                    <a:pt x="550" y="4112"/>
                  </a:lnTo>
                  <a:lnTo>
                    <a:pt x="500" y="4136"/>
                  </a:lnTo>
                  <a:lnTo>
                    <a:pt x="451" y="4159"/>
                  </a:lnTo>
                  <a:lnTo>
                    <a:pt x="404" y="4180"/>
                  </a:lnTo>
                  <a:lnTo>
                    <a:pt x="317" y="4217"/>
                  </a:lnTo>
                  <a:lnTo>
                    <a:pt x="239" y="4247"/>
                  </a:lnTo>
                  <a:lnTo>
                    <a:pt x="169" y="4271"/>
                  </a:lnTo>
                  <a:lnTo>
                    <a:pt x="111" y="4291"/>
                  </a:lnTo>
                  <a:lnTo>
                    <a:pt x="64" y="4305"/>
                  </a:lnTo>
                  <a:lnTo>
                    <a:pt x="29" y="4314"/>
                  </a:lnTo>
                  <a:lnTo>
                    <a:pt x="0" y="4320"/>
                  </a:lnTo>
                  <a:lnTo>
                    <a:pt x="2818" y="4314"/>
                  </a:lnTo>
                  <a:lnTo>
                    <a:pt x="2818" y="0"/>
                  </a:lnTo>
                </a:path>
              </a:pathLst>
            </a:custGeom>
            <a:solidFill>
              <a:schemeClr val="accent1">
                <a:lumMod val="60000"/>
                <a:lumOff val="40000"/>
                <a:alpha val="90000"/>
              </a:schemeClr>
            </a:solidFill>
            <a:ln w="9525">
              <a:noFill/>
              <a:round/>
            </a:ln>
            <a:effectLst>
              <a:outerShdw blurRad="50800" dist="38100" dir="13500000" algn="br" rotWithShape="0">
                <a:prstClr val="black">
                  <a:alpha val="40000"/>
                </a:prstClr>
              </a:outerShdw>
            </a:effectLst>
          </p:spPr>
          <p:txBody>
            <a:bodyPr anchor="ctr"/>
            <a:lstStyle/>
            <a:p>
              <a:pPr algn="ctr">
                <a:defRPr lang="ko-KR" altLang="en-US"/>
              </a:pPr>
              <a:endParaRPr lang="en-US" altLang="ko-KR"/>
            </a:p>
          </p:txBody>
        </p:sp>
        <p:sp>
          <p:nvSpPr>
            <p:cNvPr id="9" name="자유형 8"/>
            <p:cNvSpPr/>
            <p:nvPr/>
          </p:nvSpPr>
          <p:spPr>
            <a:xfrm>
              <a:off x="6293129" y="-12700"/>
              <a:ext cx="2863571" cy="6870700"/>
            </a:xfrm>
            <a:custGeom>
              <a:avLst/>
              <a:gdLst/>
              <a:ahLst/>
              <a:cxnLst>
                <a:cxn ang="0">
                  <a:pos x="1687" y="0"/>
                </a:cxn>
                <a:cxn ang="0">
                  <a:pos x="1687" y="0"/>
                </a:cxn>
                <a:cxn ang="0">
                  <a:pos x="1685" y="36"/>
                </a:cxn>
                <a:cxn ang="0">
                  <a:pos x="1679" y="141"/>
                </a:cxn>
                <a:cxn ang="0">
                  <a:pos x="1666" y="306"/>
                </a:cxn>
                <a:cxn ang="0">
                  <a:pos x="1657" y="410"/>
                </a:cxn>
                <a:cxn ang="0">
                  <a:pos x="1644" y="523"/>
                </a:cxn>
                <a:cxn ang="0">
                  <a:pos x="1631" y="649"/>
                </a:cxn>
                <a:cxn ang="0">
                  <a:pos x="1613" y="786"/>
                </a:cxn>
                <a:cxn ang="0">
                  <a:pos x="1593" y="930"/>
                </a:cxn>
                <a:cxn ang="0">
                  <a:pos x="1569" y="1083"/>
                </a:cxn>
                <a:cxn ang="0">
                  <a:pos x="1541" y="1244"/>
                </a:cxn>
                <a:cxn ang="0">
                  <a:pos x="1511" y="1411"/>
                </a:cxn>
                <a:cxn ang="0">
                  <a:pos x="1475" y="1582"/>
                </a:cxn>
                <a:cxn ang="0">
                  <a:pos x="1455" y="1669"/>
                </a:cxn>
                <a:cxn ang="0">
                  <a:pos x="1435" y="1757"/>
                </a:cxn>
                <a:cxn ang="0">
                  <a:pos x="1414" y="1846"/>
                </a:cxn>
                <a:cxn ang="0">
                  <a:pos x="1391" y="1936"/>
                </a:cxn>
                <a:cxn ang="0">
                  <a:pos x="1367" y="2027"/>
                </a:cxn>
                <a:cxn ang="0">
                  <a:pos x="1341" y="2116"/>
                </a:cxn>
                <a:cxn ang="0">
                  <a:pos x="1315" y="2207"/>
                </a:cxn>
                <a:cxn ang="0">
                  <a:pos x="1286" y="2300"/>
                </a:cxn>
                <a:cxn ang="0">
                  <a:pos x="1258" y="2391"/>
                </a:cxn>
                <a:cxn ang="0">
                  <a:pos x="1227" y="2482"/>
                </a:cxn>
                <a:cxn ang="0">
                  <a:pos x="1195" y="2573"/>
                </a:cxn>
                <a:cxn ang="0">
                  <a:pos x="1162" y="2662"/>
                </a:cxn>
                <a:cxn ang="0">
                  <a:pos x="1127" y="2753"/>
                </a:cxn>
                <a:cxn ang="0">
                  <a:pos x="1091" y="2843"/>
                </a:cxn>
                <a:cxn ang="0">
                  <a:pos x="1053" y="2931"/>
                </a:cxn>
                <a:cxn ang="0">
                  <a:pos x="1013" y="3019"/>
                </a:cxn>
                <a:cxn ang="0">
                  <a:pos x="972" y="3107"/>
                </a:cxn>
                <a:cxn ang="0">
                  <a:pos x="928" y="3191"/>
                </a:cxn>
                <a:cxn ang="0">
                  <a:pos x="884" y="3276"/>
                </a:cxn>
                <a:cxn ang="0">
                  <a:pos x="839" y="3360"/>
                </a:cxn>
                <a:cxn ang="0">
                  <a:pos x="790" y="3442"/>
                </a:cxn>
                <a:cxn ang="0">
                  <a:pos x="742" y="3522"/>
                </a:cxn>
                <a:cxn ang="0">
                  <a:pos x="690" y="3601"/>
                </a:cxn>
                <a:cxn ang="0">
                  <a:pos x="637" y="3678"/>
                </a:cxn>
                <a:cxn ang="0">
                  <a:pos x="583" y="3753"/>
                </a:cxn>
                <a:cxn ang="0">
                  <a:pos x="525" y="3826"/>
                </a:cxn>
                <a:cxn ang="0">
                  <a:pos x="467" y="3897"/>
                </a:cxn>
                <a:cxn ang="0">
                  <a:pos x="407" y="3965"/>
                </a:cxn>
                <a:cxn ang="0">
                  <a:pos x="343" y="4030"/>
                </a:cxn>
                <a:cxn ang="0">
                  <a:pos x="279" y="4094"/>
                </a:cxn>
                <a:cxn ang="0">
                  <a:pos x="212" y="4155"/>
                </a:cxn>
                <a:cxn ang="0">
                  <a:pos x="144" y="4212"/>
                </a:cxn>
                <a:cxn ang="0">
                  <a:pos x="108" y="4241"/>
                </a:cxn>
                <a:cxn ang="0">
                  <a:pos x="73" y="4268"/>
                </a:cxn>
                <a:cxn ang="0">
                  <a:pos x="36" y="4294"/>
                </a:cxn>
                <a:cxn ang="0">
                  <a:pos x="0" y="4320"/>
                </a:cxn>
                <a:cxn ang="0">
                  <a:pos x="2136" y="4320"/>
                </a:cxn>
                <a:cxn ang="0">
                  <a:pos x="2130" y="6"/>
                </a:cxn>
                <a:cxn ang="0">
                  <a:pos x="1687" y="0"/>
                </a:cxn>
              </a:cxnLst>
              <a:rect l="0" t="0" r="r" b="b"/>
              <a:pathLst>
                <a:path w="2136" h="4320">
                  <a:moveTo>
                    <a:pt x="1687" y="0"/>
                  </a:moveTo>
                  <a:lnTo>
                    <a:pt x="1687" y="0"/>
                  </a:lnTo>
                  <a:lnTo>
                    <a:pt x="1685" y="36"/>
                  </a:lnTo>
                  <a:lnTo>
                    <a:pt x="1679" y="141"/>
                  </a:lnTo>
                  <a:lnTo>
                    <a:pt x="1666" y="306"/>
                  </a:lnTo>
                  <a:lnTo>
                    <a:pt x="1657" y="410"/>
                  </a:lnTo>
                  <a:lnTo>
                    <a:pt x="1644" y="523"/>
                  </a:lnTo>
                  <a:lnTo>
                    <a:pt x="1631" y="649"/>
                  </a:lnTo>
                  <a:lnTo>
                    <a:pt x="1613" y="786"/>
                  </a:lnTo>
                  <a:lnTo>
                    <a:pt x="1593" y="930"/>
                  </a:lnTo>
                  <a:lnTo>
                    <a:pt x="1569" y="1083"/>
                  </a:lnTo>
                  <a:lnTo>
                    <a:pt x="1541" y="1244"/>
                  </a:lnTo>
                  <a:lnTo>
                    <a:pt x="1511" y="1411"/>
                  </a:lnTo>
                  <a:lnTo>
                    <a:pt x="1475" y="1582"/>
                  </a:lnTo>
                  <a:lnTo>
                    <a:pt x="1455" y="1669"/>
                  </a:lnTo>
                  <a:lnTo>
                    <a:pt x="1435" y="1757"/>
                  </a:lnTo>
                  <a:lnTo>
                    <a:pt x="1414" y="1846"/>
                  </a:lnTo>
                  <a:lnTo>
                    <a:pt x="1391" y="1936"/>
                  </a:lnTo>
                  <a:lnTo>
                    <a:pt x="1367" y="2027"/>
                  </a:lnTo>
                  <a:lnTo>
                    <a:pt x="1341" y="2116"/>
                  </a:lnTo>
                  <a:lnTo>
                    <a:pt x="1315" y="2207"/>
                  </a:lnTo>
                  <a:lnTo>
                    <a:pt x="1286" y="2300"/>
                  </a:lnTo>
                  <a:lnTo>
                    <a:pt x="1258" y="2391"/>
                  </a:lnTo>
                  <a:lnTo>
                    <a:pt x="1227" y="2482"/>
                  </a:lnTo>
                  <a:lnTo>
                    <a:pt x="1195" y="2573"/>
                  </a:lnTo>
                  <a:lnTo>
                    <a:pt x="1162" y="2662"/>
                  </a:lnTo>
                  <a:lnTo>
                    <a:pt x="1127" y="2753"/>
                  </a:lnTo>
                  <a:lnTo>
                    <a:pt x="1091" y="2843"/>
                  </a:lnTo>
                  <a:lnTo>
                    <a:pt x="1053" y="2931"/>
                  </a:lnTo>
                  <a:lnTo>
                    <a:pt x="1013" y="3019"/>
                  </a:lnTo>
                  <a:lnTo>
                    <a:pt x="972" y="3107"/>
                  </a:lnTo>
                  <a:lnTo>
                    <a:pt x="928" y="3191"/>
                  </a:lnTo>
                  <a:lnTo>
                    <a:pt x="884" y="3276"/>
                  </a:lnTo>
                  <a:lnTo>
                    <a:pt x="839" y="3360"/>
                  </a:lnTo>
                  <a:lnTo>
                    <a:pt x="790" y="3442"/>
                  </a:lnTo>
                  <a:lnTo>
                    <a:pt x="742" y="3522"/>
                  </a:lnTo>
                  <a:lnTo>
                    <a:pt x="690" y="3601"/>
                  </a:lnTo>
                  <a:lnTo>
                    <a:pt x="637" y="3678"/>
                  </a:lnTo>
                  <a:lnTo>
                    <a:pt x="583" y="3753"/>
                  </a:lnTo>
                  <a:lnTo>
                    <a:pt x="525" y="3826"/>
                  </a:lnTo>
                  <a:lnTo>
                    <a:pt x="467" y="3897"/>
                  </a:lnTo>
                  <a:lnTo>
                    <a:pt x="407" y="3965"/>
                  </a:lnTo>
                  <a:lnTo>
                    <a:pt x="343" y="4030"/>
                  </a:lnTo>
                  <a:lnTo>
                    <a:pt x="279" y="4094"/>
                  </a:lnTo>
                  <a:lnTo>
                    <a:pt x="212" y="4155"/>
                  </a:lnTo>
                  <a:lnTo>
                    <a:pt x="144" y="4212"/>
                  </a:lnTo>
                  <a:lnTo>
                    <a:pt x="108" y="4241"/>
                  </a:lnTo>
                  <a:lnTo>
                    <a:pt x="73" y="4268"/>
                  </a:lnTo>
                  <a:lnTo>
                    <a:pt x="36" y="4294"/>
                  </a:lnTo>
                  <a:lnTo>
                    <a:pt x="0" y="4320"/>
                  </a:lnTo>
                  <a:lnTo>
                    <a:pt x="2136" y="4320"/>
                  </a:lnTo>
                  <a:lnTo>
                    <a:pt x="2130" y="6"/>
                  </a:lnTo>
                  <a:lnTo>
                    <a:pt x="1687" y="0"/>
                  </a:lnTo>
                </a:path>
              </a:pathLst>
            </a:custGeom>
            <a:solidFill>
              <a:schemeClr val="tx2">
                <a:lumMod val="75000"/>
                <a:lumOff val="25000"/>
                <a:alpha val="39000"/>
              </a:schemeClr>
            </a:solidFill>
            <a:ln w="9525">
              <a:noFill/>
              <a:round/>
            </a:ln>
            <a:effectLst>
              <a:outerShdw blurRad="50800" dist="38100" dir="13500000" algn="br" rotWithShape="0">
                <a:prstClr val="black">
                  <a:alpha val="40000"/>
                </a:prstClr>
              </a:outerShdw>
            </a:effectLst>
          </p:spPr>
          <p:txBody>
            <a:bodyPr anchor="ctr"/>
            <a:lstStyle/>
            <a:p>
              <a:pPr algn="ctr">
                <a:defRPr lang="ko-KR" altLang="en-US"/>
              </a:pPr>
              <a:endParaRPr lang="en-US" altLang="ko-KR"/>
            </a:p>
          </p:txBody>
        </p:sp>
      </p:grpSp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330199" y="2357430"/>
            <a:ext cx="11531599" cy="1470025"/>
          </a:xfrm>
        </p:spPr>
        <p:txBody>
          <a:bodyPr/>
          <a:lstStyle>
            <a:lvl1pPr>
              <a:defRPr sz="5400" b="0"/>
            </a:lvl1pPr>
          </a:lstStyle>
          <a:p>
            <a:pPr lvl="0">
              <a:defRPr lang="ko-KR" altLang="en-US"/>
            </a:pPr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>
          <a:xfrm>
            <a:off x="609599" y="6356350"/>
            <a:ext cx="2844799" cy="365125"/>
          </a:xfrm>
        </p:spPr>
        <p:txBody>
          <a:bodyPr/>
          <a:lstStyle>
            <a:lvl1pPr>
              <a:defRPr>
                <a:solidFill>
                  <a:schemeClr val="tx2">
                    <a:lumMod val="75000"/>
                    <a:lumOff val="25000"/>
                  </a:schemeClr>
                </a:solidFill>
              </a:defRPr>
            </a:lvl1pPr>
          </a:lstStyle>
          <a:p>
            <a:pPr>
              <a:defRPr lang="ko-KR" altLang="en-US"/>
            </a:pPr>
            <a:fld id="{DC92D56D-4E18-4865-82CF-493E1E9C33CA}" type="datetime1">
              <a:rPr lang="ko-KR" altLang="en-US"/>
              <a:pPr>
                <a:defRPr lang="ko-KR" altLang="en-US"/>
              </a:pPr>
              <a:t>2020-04-27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>
          <a:xfrm>
            <a:off x="4165599" y="6356350"/>
            <a:ext cx="3860799" cy="365125"/>
          </a:xfrm>
        </p:spPr>
        <p:txBody>
          <a:bodyPr/>
          <a:lstStyle>
            <a:lvl1pPr>
              <a:defRPr>
                <a:solidFill>
                  <a:schemeClr val="tx2">
                    <a:lumMod val="75000"/>
                    <a:lumOff val="25000"/>
                  </a:schemeClr>
                </a:solidFill>
              </a:defRPr>
            </a:lvl1pPr>
          </a:lstStyle>
          <a:p>
            <a:pPr>
              <a:defRPr lang="ko-KR" altLang="en-US"/>
            </a:pPr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>
          <a:xfrm>
            <a:off x="8737599" y="6356350"/>
            <a:ext cx="2844799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 lang="ko-KR" altLang="en-US"/>
            </a:pPr>
            <a:fld id="{DF28FB93-0A08-4E7D-8E63-9EFA29F1E093}" type="slidenum">
              <a:rPr lang="ko-KR" altLang="en-US"/>
              <a:pPr>
                <a:defRPr lang="ko-KR" altLang="en-US"/>
              </a:pPr>
              <a:t>‹#›</a:t>
            </a:fld>
            <a:endParaRPr lang="ko-KR" altLang="en-US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목차" type="clipArtAndTx" preserve="1">
  <p:cSld name="목차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809719" y="500042"/>
            <a:ext cx="9048813" cy="1143000"/>
          </a:xfrm>
        </p:spPr>
        <p:txBody>
          <a:bodyPr/>
          <a:lstStyle>
            <a:lvl1pPr algn="l">
              <a:defRPr sz="4000"/>
            </a:lvl1pPr>
          </a:lstStyle>
          <a:p>
            <a:pPr lvl="0">
              <a:defRPr lang="ko-KR" altLang="en-US"/>
            </a:pPr>
            <a:r>
              <a:rPr lang="ko-KR" altLang="en-US"/>
              <a:t>마스터 제목 스타일 편집</a:t>
            </a:r>
          </a:p>
        </p:txBody>
      </p:sp>
      <p:sp>
        <p:nvSpPr>
          <p:cNvPr id="8" name="텍스트 개체 틀 7"/>
          <p:cNvSpPr>
            <a:spLocks noGrp="1"/>
          </p:cNvSpPr>
          <p:nvPr>
            <p:ph type="body" sz="quarter" idx="14"/>
          </p:nvPr>
        </p:nvSpPr>
        <p:spPr>
          <a:xfrm>
            <a:off x="1824234" y="2214563"/>
            <a:ext cx="6125633" cy="3228975"/>
          </a:xfrm>
        </p:spPr>
        <p:txBody>
          <a:bodyPr/>
          <a:lstStyle>
            <a:lvl1pPr>
              <a:lnSpc>
                <a:spcPct val="150000"/>
              </a:lnSpc>
              <a:defRPr/>
            </a:lvl1pPr>
          </a:lstStyle>
          <a:p>
            <a:pPr lvl="0">
              <a:defRPr lang="ko-KR" altLang="en-US"/>
            </a:pPr>
            <a:r>
              <a:rPr lang="ko-KR" altLang="en-US"/>
              <a:t>첫째 목차</a:t>
            </a:r>
          </a:p>
          <a:p>
            <a:pPr lvl="0">
              <a:defRPr lang="ko-KR" altLang="en-US"/>
            </a:pPr>
            <a:r>
              <a:rPr lang="ko-KR" altLang="en-US"/>
              <a:t>둘째 목차</a:t>
            </a:r>
          </a:p>
          <a:p>
            <a:pPr lvl="0">
              <a:defRPr lang="ko-KR" altLang="en-US"/>
            </a:pPr>
            <a:r>
              <a:rPr lang="ko-KR" altLang="en-US"/>
              <a:t>셋째 목차</a:t>
            </a:r>
          </a:p>
          <a:p>
            <a:pPr lvl="0">
              <a:defRPr lang="ko-KR" altLang="en-US"/>
            </a:pPr>
            <a:r>
              <a:rPr lang="ko-KR" altLang="en-US"/>
              <a:t>넷째 목차</a:t>
            </a:r>
          </a:p>
          <a:p>
            <a:pPr lvl="0">
              <a:defRPr lang="ko-KR" altLang="en-US"/>
            </a:pPr>
            <a:r>
              <a:rPr lang="ko-KR" altLang="en-US"/>
              <a:t>다섯째 목차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>
                    <a:lumMod val="75000"/>
                    <a:lumOff val="25000"/>
                  </a:schemeClr>
                </a:solidFill>
              </a:defRPr>
            </a:lvl1pPr>
          </a:lstStyle>
          <a:p>
            <a:pPr>
              <a:defRPr lang="ko-KR" altLang="en-US"/>
            </a:pPr>
            <a:fld id="{668EBC7F-88B6-4F73-AC78-9F7EEAFB6A58}" type="datetime1">
              <a:rPr lang="ko-KR" altLang="en-US"/>
              <a:pPr>
                <a:defRPr lang="ko-KR" altLang="en-US"/>
              </a:pPr>
              <a:t>2020-04-27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>
                    <a:lumMod val="75000"/>
                    <a:lumOff val="25000"/>
                  </a:schemeClr>
                </a:solidFill>
              </a:defRPr>
            </a:lvl1pPr>
          </a:lstStyle>
          <a:p>
            <a:pPr>
              <a:defRPr lang="ko-KR" altLang="en-US"/>
            </a:pPr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>
                    <a:lumMod val="75000"/>
                    <a:lumOff val="25000"/>
                  </a:schemeClr>
                </a:solidFill>
              </a:defRPr>
            </a:lvl1pPr>
          </a:lstStyle>
          <a:p>
            <a:pPr>
              <a:defRPr lang="ko-KR" altLang="en-US"/>
            </a:pPr>
            <a:fld id="{DF28FB93-0A08-4E7D-8E63-9EFA29F1E093}" type="slidenum">
              <a:rPr lang="ko-KR" altLang="en-US"/>
              <a:pPr>
                <a:defRPr lang="ko-KR" altLang="en-US"/>
              </a:pPr>
              <a:t>‹#›</a:t>
            </a:fld>
            <a:endParaRPr lang="ko-KR" altLang="en-US"/>
          </a:p>
        </p:txBody>
      </p:sp>
    </p:spTree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세로 제목 및 본문" type="vertTitleAndTx" preserve="1">
  <p:cSld name="세로 제목 및 본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9906026" y="571480"/>
            <a:ext cx="1676371" cy="5554683"/>
          </a:xfrm>
        </p:spPr>
        <p:txBody>
          <a:bodyPr vert="eaVert"/>
          <a:lstStyle>
            <a:lvl1pPr algn="ctr">
              <a:defRPr/>
            </a:lvl1pPr>
          </a:lstStyle>
          <a:p>
            <a:pPr lvl="0">
              <a:defRPr lang="ko-KR" altLang="en-US"/>
            </a:pPr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609599" y="571480"/>
            <a:ext cx="9010674" cy="5554683"/>
          </a:xfrm>
        </p:spPr>
        <p:txBody>
          <a:bodyPr vert="eaVert"/>
          <a:lstStyle/>
          <a:p>
            <a:pPr lvl="0">
              <a:defRPr lang="ko-KR" altLang="en-US"/>
            </a:pPr>
            <a:r>
              <a:rPr lang="ko-KR" altLang="en-US"/>
              <a:t>마스터 텍스트 스타일을 편집합니다</a:t>
            </a:r>
          </a:p>
          <a:p>
            <a:pPr lvl="1">
              <a:defRPr lang="ko-KR" altLang="en-US"/>
            </a:pPr>
            <a:r>
              <a:rPr lang="ko-KR" altLang="en-US"/>
              <a:t>둘째 수준</a:t>
            </a:r>
          </a:p>
          <a:p>
            <a:pPr lvl="2">
              <a:defRPr lang="ko-KR" altLang="en-US"/>
            </a:pPr>
            <a:r>
              <a:rPr lang="ko-KR" altLang="en-US"/>
              <a:t>셋째 수준</a:t>
            </a:r>
          </a:p>
          <a:p>
            <a:pPr lvl="3">
              <a:defRPr lang="ko-KR" altLang="en-US"/>
            </a:pPr>
            <a:r>
              <a:rPr lang="ko-KR" altLang="en-US"/>
              <a:t>넷째 수준</a:t>
            </a:r>
          </a:p>
          <a:p>
            <a:pPr lvl="4">
              <a:defRPr lang="ko-KR" altLang="en-US"/>
            </a:pPr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>
                    <a:lumMod val="75000"/>
                    <a:lumOff val="25000"/>
                  </a:schemeClr>
                </a:solidFill>
              </a:defRPr>
            </a:lvl1pPr>
          </a:lstStyle>
          <a:p>
            <a:pPr>
              <a:defRPr lang="ko-KR" altLang="en-US"/>
            </a:pPr>
            <a:fld id="{3AF0ADBF-A3D2-40F4-BB69-08DB2B9EC611}" type="datetime1">
              <a:rPr lang="ko-KR" altLang="en-US"/>
              <a:pPr>
                <a:defRPr lang="ko-KR" altLang="en-US"/>
              </a:pPr>
              <a:t>2020-04-27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>
                    <a:lumMod val="75000"/>
                    <a:lumOff val="25000"/>
                  </a:schemeClr>
                </a:solidFill>
              </a:defRPr>
            </a:lvl1pPr>
          </a:lstStyle>
          <a:p>
            <a:pPr>
              <a:defRPr lang="ko-KR" altLang="en-US"/>
            </a:pPr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>
                    <a:lumMod val="75000"/>
                    <a:lumOff val="25000"/>
                  </a:schemeClr>
                </a:solidFill>
              </a:defRPr>
            </a:lvl1pPr>
          </a:lstStyle>
          <a:p>
            <a:pPr>
              <a:defRPr lang="ko-KR" altLang="en-US"/>
            </a:pPr>
            <a:fld id="{DF28FB93-0A08-4E7D-8E63-9EFA29F1E093}" type="slidenum">
              <a:rPr lang="ko-KR" altLang="en-US"/>
              <a:pPr>
                <a:defRPr lang="ko-KR" altLang="en-US"/>
              </a:pPr>
              <a:t>‹#›</a:t>
            </a:fld>
            <a:endParaRPr lang="ko-KR" altLang="en-US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제목 및 내용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09599" y="305956"/>
            <a:ext cx="10972799" cy="923925"/>
          </a:xfrm>
        </p:spPr>
        <p:txBody>
          <a:bodyPr/>
          <a:lstStyle>
            <a:lvl1pPr>
              <a:defRPr sz="3600"/>
            </a:lvl1pPr>
          </a:lstStyle>
          <a:p>
            <a:pPr lvl="0">
              <a:defRPr lang="ko-KR" altLang="en-US"/>
            </a:pPr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defRPr lang="ko-KR" altLang="en-US"/>
            </a:pPr>
            <a:r>
              <a:rPr lang="ko-KR" altLang="en-US"/>
              <a:t>마스터 텍스트 스타일을 편집합니다</a:t>
            </a:r>
          </a:p>
          <a:p>
            <a:pPr lvl="1">
              <a:defRPr lang="ko-KR" altLang="en-US"/>
            </a:pPr>
            <a:r>
              <a:rPr lang="ko-KR" altLang="en-US"/>
              <a:t>둘째 수준</a:t>
            </a:r>
          </a:p>
          <a:p>
            <a:pPr lvl="2">
              <a:defRPr lang="ko-KR" altLang="en-US"/>
            </a:pPr>
            <a:r>
              <a:rPr lang="ko-KR" altLang="en-US"/>
              <a:t>셋째 수준</a:t>
            </a:r>
          </a:p>
          <a:p>
            <a:pPr lvl="3">
              <a:defRPr lang="ko-KR" altLang="en-US"/>
            </a:pPr>
            <a:r>
              <a:rPr lang="ko-KR" altLang="en-US"/>
              <a:t>넷째 수준</a:t>
            </a:r>
          </a:p>
          <a:p>
            <a:pPr lvl="4">
              <a:defRPr lang="ko-KR" altLang="en-US"/>
            </a:pPr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>
                    <a:lumMod val="75000"/>
                    <a:lumOff val="25000"/>
                  </a:schemeClr>
                </a:solidFill>
              </a:defRPr>
            </a:lvl1pPr>
          </a:lstStyle>
          <a:p>
            <a:pPr>
              <a:defRPr lang="ko-KR" altLang="en-US"/>
            </a:pPr>
            <a:fld id="{63025B51-A645-4327-94CB-234FE6665743}" type="datetime1">
              <a:rPr lang="ko-KR" altLang="en-US"/>
              <a:pPr>
                <a:defRPr lang="ko-KR" altLang="en-US"/>
              </a:pPr>
              <a:t>2020-04-27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>
                    <a:lumMod val="75000"/>
                    <a:lumOff val="25000"/>
                  </a:schemeClr>
                </a:solidFill>
              </a:defRPr>
            </a:lvl1pPr>
          </a:lstStyle>
          <a:p>
            <a:pPr>
              <a:defRPr lang="ko-KR" altLang="en-US"/>
            </a:pPr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>
                    <a:lumMod val="75000"/>
                    <a:lumOff val="25000"/>
                  </a:schemeClr>
                </a:solidFill>
              </a:defRPr>
            </a:lvl1pPr>
          </a:lstStyle>
          <a:p>
            <a:pPr>
              <a:defRPr lang="ko-KR" altLang="en-US"/>
            </a:pPr>
            <a:fld id="{7689D65B-B557-4199-BC6A-66D78FAB8C53}" type="slidenum">
              <a:rPr lang="ko-KR" altLang="en-US"/>
              <a:pPr>
                <a:defRPr lang="ko-KR" altLang="en-US"/>
              </a:pPr>
              <a:t>‹#›</a:t>
            </a:fld>
            <a:endParaRPr lang="ko-KR" altLang="en-US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빈 화면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 lang="ko-KR" altLang="en-US"/>
            </a:pPr>
            <a:fld id="{69AE71A8-65A3-45D4-9F37-88A5CF9250D9}" type="datetime1">
              <a:rPr lang="ko-KR" altLang="en-US"/>
              <a:pPr>
                <a:defRPr lang="ko-KR" altLang="en-US"/>
              </a:pPr>
              <a:t>2020-04-27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 lang="ko-KR" altLang="en-US"/>
            </a:pPr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 lang="ko-KR" altLang="en-US"/>
            </a:pPr>
            <a:fld id="{7689D65B-B557-4199-BC6A-66D78FAB8C53}" type="slidenum">
              <a:rPr lang="ko-KR" altLang="en-US"/>
              <a:pPr>
                <a:defRPr lang="ko-KR" altLang="en-US"/>
              </a:pPr>
              <a:t>‹#›</a:t>
            </a:fld>
            <a:endParaRPr lang="ko-KR" altLang="en-US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구역 머리글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그룹 6"/>
          <p:cNvGrpSpPr/>
          <p:nvPr/>
        </p:nvGrpSpPr>
        <p:grpSpPr>
          <a:xfrm>
            <a:off x="-22569" y="0"/>
            <a:ext cx="6790338" cy="6943724"/>
            <a:chOff x="-16927" y="0"/>
            <a:chExt cx="5092754" cy="6943724"/>
          </a:xfrm>
        </p:grpSpPr>
        <p:sp>
          <p:nvSpPr>
            <p:cNvPr id="8" name="자유형 7"/>
            <p:cNvSpPr>
              <a:spLocks noEditPoints="1"/>
            </p:cNvSpPr>
            <p:nvPr/>
          </p:nvSpPr>
          <p:spPr>
            <a:xfrm flipV="1">
              <a:off x="-16927" y="3581401"/>
              <a:ext cx="5085353" cy="3276599"/>
            </a:xfrm>
            <a:custGeom>
              <a:avLst/>
              <a:gdLst/>
              <a:ahLst/>
              <a:cxnLst>
                <a:cxn ang="0">
                  <a:pos x="8" y="0"/>
                </a:cxn>
                <a:cxn ang="0">
                  <a:pos x="0" y="3710"/>
                </a:cxn>
                <a:cxn ang="0">
                  <a:pos x="22" y="3628"/>
                </a:cxn>
                <a:cxn ang="0">
                  <a:pos x="64" y="3488"/>
                </a:cxn>
                <a:cxn ang="0">
                  <a:pos x="136" y="3294"/>
                </a:cxn>
                <a:cxn ang="0">
                  <a:pos x="212" y="3116"/>
                </a:cxn>
                <a:cxn ang="0">
                  <a:pos x="274" y="2986"/>
                </a:cxn>
                <a:cxn ang="0">
                  <a:pos x="348" y="2846"/>
                </a:cxn>
                <a:cxn ang="0">
                  <a:pos x="432" y="2700"/>
                </a:cxn>
                <a:cxn ang="0">
                  <a:pos x="528" y="2548"/>
                </a:cxn>
                <a:cxn ang="0">
                  <a:pos x="636" y="2390"/>
                </a:cxn>
                <a:cxn ang="0">
                  <a:pos x="756" y="2228"/>
                </a:cxn>
                <a:cxn ang="0">
                  <a:pos x="892" y="2064"/>
                </a:cxn>
                <a:cxn ang="0">
                  <a:pos x="1040" y="1898"/>
                </a:cxn>
                <a:cxn ang="0">
                  <a:pos x="1204" y="1730"/>
                </a:cxn>
                <a:cxn ang="0">
                  <a:pos x="1384" y="1566"/>
                </a:cxn>
                <a:cxn ang="0">
                  <a:pos x="1580" y="1402"/>
                </a:cxn>
                <a:cxn ang="0">
                  <a:pos x="1794" y="1240"/>
                </a:cxn>
                <a:cxn ang="0">
                  <a:pos x="2024" y="1084"/>
                </a:cxn>
                <a:cxn ang="0">
                  <a:pos x="2274" y="934"/>
                </a:cxn>
                <a:cxn ang="0">
                  <a:pos x="2542" y="790"/>
                </a:cxn>
                <a:cxn ang="0">
                  <a:pos x="2830" y="654"/>
                </a:cxn>
                <a:cxn ang="0">
                  <a:pos x="3140" y="526"/>
                </a:cxn>
                <a:cxn ang="0">
                  <a:pos x="3468" y="410"/>
                </a:cxn>
                <a:cxn ang="0">
                  <a:pos x="3820" y="304"/>
                </a:cxn>
                <a:cxn ang="0">
                  <a:pos x="4194" y="210"/>
                </a:cxn>
                <a:cxn ang="0">
                  <a:pos x="4590" y="132"/>
                </a:cxn>
                <a:cxn ang="0">
                  <a:pos x="5012" y="66"/>
                </a:cxn>
                <a:cxn ang="0">
                  <a:pos x="5230" y="40"/>
                </a:cxn>
                <a:cxn ang="0">
                  <a:pos x="5456" y="18"/>
                </a:cxn>
                <a:cxn ang="0">
                  <a:pos x="5688" y="0"/>
                </a:cxn>
                <a:cxn ang="0">
                  <a:pos x="5688" y="0"/>
                </a:cxn>
              </a:cxnLst>
              <a:rect l="0" t="0" r="r" b="b"/>
              <a:pathLst>
                <a:path w="5688" h="3710">
                  <a:moveTo>
                    <a:pt x="5688" y="0"/>
                  </a:moveTo>
                  <a:lnTo>
                    <a:pt x="8" y="0"/>
                  </a:lnTo>
                  <a:lnTo>
                    <a:pt x="0" y="3710"/>
                  </a:lnTo>
                  <a:lnTo>
                    <a:pt x="0" y="3710"/>
                  </a:lnTo>
                  <a:lnTo>
                    <a:pt x="10" y="3672"/>
                  </a:lnTo>
                  <a:lnTo>
                    <a:pt x="22" y="3628"/>
                  </a:lnTo>
                  <a:lnTo>
                    <a:pt x="40" y="3566"/>
                  </a:lnTo>
                  <a:lnTo>
                    <a:pt x="64" y="3488"/>
                  </a:lnTo>
                  <a:lnTo>
                    <a:pt x="96" y="3396"/>
                  </a:lnTo>
                  <a:lnTo>
                    <a:pt x="136" y="3294"/>
                  </a:lnTo>
                  <a:lnTo>
                    <a:pt x="184" y="3178"/>
                  </a:lnTo>
                  <a:lnTo>
                    <a:pt x="212" y="3116"/>
                  </a:lnTo>
                  <a:lnTo>
                    <a:pt x="242" y="3052"/>
                  </a:lnTo>
                  <a:lnTo>
                    <a:pt x="274" y="2986"/>
                  </a:lnTo>
                  <a:lnTo>
                    <a:pt x="310" y="2918"/>
                  </a:lnTo>
                  <a:lnTo>
                    <a:pt x="348" y="2846"/>
                  </a:lnTo>
                  <a:lnTo>
                    <a:pt x="388" y="2774"/>
                  </a:lnTo>
                  <a:lnTo>
                    <a:pt x="432" y="2700"/>
                  </a:lnTo>
                  <a:lnTo>
                    <a:pt x="478" y="2624"/>
                  </a:lnTo>
                  <a:lnTo>
                    <a:pt x="528" y="2548"/>
                  </a:lnTo>
                  <a:lnTo>
                    <a:pt x="580" y="2470"/>
                  </a:lnTo>
                  <a:lnTo>
                    <a:pt x="636" y="2390"/>
                  </a:lnTo>
                  <a:lnTo>
                    <a:pt x="694" y="2310"/>
                  </a:lnTo>
                  <a:lnTo>
                    <a:pt x="756" y="2228"/>
                  </a:lnTo>
                  <a:lnTo>
                    <a:pt x="822" y="2146"/>
                  </a:lnTo>
                  <a:lnTo>
                    <a:pt x="892" y="2064"/>
                  </a:lnTo>
                  <a:lnTo>
                    <a:pt x="964" y="1980"/>
                  </a:lnTo>
                  <a:lnTo>
                    <a:pt x="1040" y="1898"/>
                  </a:lnTo>
                  <a:lnTo>
                    <a:pt x="1120" y="1814"/>
                  </a:lnTo>
                  <a:lnTo>
                    <a:pt x="1204" y="1730"/>
                  </a:lnTo>
                  <a:lnTo>
                    <a:pt x="1292" y="1648"/>
                  </a:lnTo>
                  <a:lnTo>
                    <a:pt x="1384" y="1566"/>
                  </a:lnTo>
                  <a:lnTo>
                    <a:pt x="1480" y="1482"/>
                  </a:lnTo>
                  <a:lnTo>
                    <a:pt x="1580" y="1402"/>
                  </a:lnTo>
                  <a:lnTo>
                    <a:pt x="1684" y="1320"/>
                  </a:lnTo>
                  <a:lnTo>
                    <a:pt x="1794" y="1240"/>
                  </a:lnTo>
                  <a:lnTo>
                    <a:pt x="1906" y="1162"/>
                  </a:lnTo>
                  <a:lnTo>
                    <a:pt x="2024" y="1084"/>
                  </a:lnTo>
                  <a:lnTo>
                    <a:pt x="2146" y="1008"/>
                  </a:lnTo>
                  <a:lnTo>
                    <a:pt x="2274" y="934"/>
                  </a:lnTo>
                  <a:lnTo>
                    <a:pt x="2406" y="860"/>
                  </a:lnTo>
                  <a:lnTo>
                    <a:pt x="2542" y="790"/>
                  </a:lnTo>
                  <a:lnTo>
                    <a:pt x="2684" y="720"/>
                  </a:lnTo>
                  <a:lnTo>
                    <a:pt x="2830" y="654"/>
                  </a:lnTo>
                  <a:lnTo>
                    <a:pt x="2982" y="588"/>
                  </a:lnTo>
                  <a:lnTo>
                    <a:pt x="3140" y="526"/>
                  </a:lnTo>
                  <a:lnTo>
                    <a:pt x="3302" y="466"/>
                  </a:lnTo>
                  <a:lnTo>
                    <a:pt x="3468" y="410"/>
                  </a:lnTo>
                  <a:lnTo>
                    <a:pt x="3642" y="354"/>
                  </a:lnTo>
                  <a:lnTo>
                    <a:pt x="3820" y="304"/>
                  </a:lnTo>
                  <a:lnTo>
                    <a:pt x="4004" y="256"/>
                  </a:lnTo>
                  <a:lnTo>
                    <a:pt x="4194" y="210"/>
                  </a:lnTo>
                  <a:lnTo>
                    <a:pt x="4390" y="170"/>
                  </a:lnTo>
                  <a:lnTo>
                    <a:pt x="4590" y="132"/>
                  </a:lnTo>
                  <a:lnTo>
                    <a:pt x="4798" y="98"/>
                  </a:lnTo>
                  <a:lnTo>
                    <a:pt x="5012" y="66"/>
                  </a:lnTo>
                  <a:lnTo>
                    <a:pt x="5120" y="54"/>
                  </a:lnTo>
                  <a:lnTo>
                    <a:pt x="5230" y="40"/>
                  </a:lnTo>
                  <a:lnTo>
                    <a:pt x="5344" y="28"/>
                  </a:lnTo>
                  <a:lnTo>
                    <a:pt x="5456" y="18"/>
                  </a:lnTo>
                  <a:lnTo>
                    <a:pt x="5572" y="8"/>
                  </a:lnTo>
                  <a:lnTo>
                    <a:pt x="5688" y="0"/>
                  </a:lnTo>
                  <a:moveTo>
                    <a:pt x="5688" y="0"/>
                  </a:moveTo>
                  <a:lnTo>
                    <a:pt x="5688" y="0"/>
                  </a:lnTo>
                </a:path>
              </a:pathLst>
            </a:custGeom>
            <a:solidFill>
              <a:schemeClr val="accent1">
                <a:lumMod val="60000"/>
                <a:lumOff val="40000"/>
                <a:alpha val="72000"/>
              </a:schemeClr>
            </a:solidFill>
            <a:ln w="9525">
              <a:noFill/>
              <a:round/>
            </a:ln>
            <a:effectLst>
              <a:outerShdw blurRad="50800" dist="38100" dir="18900000" algn="bl" rotWithShape="0">
                <a:prstClr val="black">
                  <a:alpha val="40000"/>
                </a:prstClr>
              </a:outerShdw>
            </a:effectLst>
          </p:spPr>
          <p:txBody>
            <a:bodyPr anchor="ctr"/>
            <a:lstStyle/>
            <a:p>
              <a:pPr algn="ctr">
                <a:defRPr lang="ko-KR" altLang="en-US"/>
              </a:pPr>
              <a:endParaRPr lang="en-US" altLang="ko-KR"/>
            </a:p>
          </p:txBody>
        </p:sp>
        <p:sp>
          <p:nvSpPr>
            <p:cNvPr id="9" name="자유형 8"/>
            <p:cNvSpPr>
              <a:spLocks noEditPoints="1"/>
            </p:cNvSpPr>
            <p:nvPr/>
          </p:nvSpPr>
          <p:spPr>
            <a:xfrm flipV="1">
              <a:off x="-9526" y="4492843"/>
              <a:ext cx="5085353" cy="2365157"/>
            </a:xfrm>
            <a:custGeom>
              <a:avLst/>
              <a:gdLst/>
              <a:ahLst/>
              <a:cxnLst>
                <a:cxn ang="0">
                  <a:pos x="5688" y="0"/>
                </a:cxn>
                <a:cxn ang="0">
                  <a:pos x="8" y="0"/>
                </a:cxn>
                <a:cxn ang="0">
                  <a:pos x="0" y="2678"/>
                </a:cxn>
                <a:cxn ang="0">
                  <a:pos x="0" y="2678"/>
                </a:cxn>
                <a:cxn ang="0">
                  <a:pos x="10" y="2652"/>
                </a:cxn>
                <a:cxn ang="0">
                  <a:pos x="22" y="2618"/>
                </a:cxn>
                <a:cxn ang="0">
                  <a:pos x="40" y="2574"/>
                </a:cxn>
                <a:cxn ang="0">
                  <a:pos x="64" y="2518"/>
                </a:cxn>
                <a:cxn ang="0">
                  <a:pos x="96" y="2452"/>
                </a:cxn>
                <a:cxn ang="0">
                  <a:pos x="136" y="2378"/>
                </a:cxn>
                <a:cxn ang="0">
                  <a:pos x="184" y="2294"/>
                </a:cxn>
                <a:cxn ang="0">
                  <a:pos x="242" y="2204"/>
                </a:cxn>
                <a:cxn ang="0">
                  <a:pos x="274" y="2156"/>
                </a:cxn>
                <a:cxn ang="0">
                  <a:pos x="310" y="2106"/>
                </a:cxn>
                <a:cxn ang="0">
                  <a:pos x="348" y="2056"/>
                </a:cxn>
                <a:cxn ang="0">
                  <a:pos x="388" y="2002"/>
                </a:cxn>
                <a:cxn ang="0">
                  <a:pos x="432" y="1950"/>
                </a:cxn>
                <a:cxn ang="0">
                  <a:pos x="478" y="1894"/>
                </a:cxn>
                <a:cxn ang="0">
                  <a:pos x="528" y="1840"/>
                </a:cxn>
                <a:cxn ang="0">
                  <a:pos x="580" y="1782"/>
                </a:cxn>
                <a:cxn ang="0">
                  <a:pos x="636" y="1726"/>
                </a:cxn>
                <a:cxn ang="0">
                  <a:pos x="694" y="1668"/>
                </a:cxn>
                <a:cxn ang="0">
                  <a:pos x="756" y="1608"/>
                </a:cxn>
                <a:cxn ang="0">
                  <a:pos x="822" y="1550"/>
                </a:cxn>
                <a:cxn ang="0">
                  <a:pos x="892" y="1490"/>
                </a:cxn>
                <a:cxn ang="0">
                  <a:pos x="964" y="1430"/>
                </a:cxn>
                <a:cxn ang="0">
                  <a:pos x="1040" y="1370"/>
                </a:cxn>
                <a:cxn ang="0">
                  <a:pos x="1120" y="1310"/>
                </a:cxn>
                <a:cxn ang="0">
                  <a:pos x="1204" y="1250"/>
                </a:cxn>
                <a:cxn ang="0">
                  <a:pos x="1292" y="1190"/>
                </a:cxn>
                <a:cxn ang="0">
                  <a:pos x="1384" y="1130"/>
                </a:cxn>
                <a:cxn ang="0">
                  <a:pos x="1480" y="1070"/>
                </a:cxn>
                <a:cxn ang="0">
                  <a:pos x="1580" y="1012"/>
                </a:cxn>
                <a:cxn ang="0">
                  <a:pos x="1684" y="954"/>
                </a:cxn>
                <a:cxn ang="0">
                  <a:pos x="1794" y="896"/>
                </a:cxn>
                <a:cxn ang="0">
                  <a:pos x="1906" y="840"/>
                </a:cxn>
                <a:cxn ang="0">
                  <a:pos x="2024" y="784"/>
                </a:cxn>
                <a:cxn ang="0">
                  <a:pos x="2146" y="728"/>
                </a:cxn>
                <a:cxn ang="0">
                  <a:pos x="2274" y="674"/>
                </a:cxn>
                <a:cxn ang="0">
                  <a:pos x="2406" y="622"/>
                </a:cxn>
                <a:cxn ang="0">
                  <a:pos x="2542" y="570"/>
                </a:cxn>
                <a:cxn ang="0">
                  <a:pos x="2684" y="520"/>
                </a:cxn>
                <a:cxn ang="0">
                  <a:pos x="2830" y="472"/>
                </a:cxn>
                <a:cxn ang="0">
                  <a:pos x="2982" y="426"/>
                </a:cxn>
                <a:cxn ang="0">
                  <a:pos x="3140" y="380"/>
                </a:cxn>
                <a:cxn ang="0">
                  <a:pos x="3302" y="336"/>
                </a:cxn>
                <a:cxn ang="0">
                  <a:pos x="3468" y="296"/>
                </a:cxn>
                <a:cxn ang="0">
                  <a:pos x="3642" y="256"/>
                </a:cxn>
                <a:cxn ang="0">
                  <a:pos x="3820" y="220"/>
                </a:cxn>
                <a:cxn ang="0">
                  <a:pos x="4004" y="184"/>
                </a:cxn>
                <a:cxn ang="0">
                  <a:pos x="4194" y="152"/>
                </a:cxn>
                <a:cxn ang="0">
                  <a:pos x="4390" y="122"/>
                </a:cxn>
                <a:cxn ang="0">
                  <a:pos x="4590" y="94"/>
                </a:cxn>
                <a:cxn ang="0">
                  <a:pos x="4798" y="70"/>
                </a:cxn>
                <a:cxn ang="0">
                  <a:pos x="5012" y="48"/>
                </a:cxn>
                <a:cxn ang="0">
                  <a:pos x="5230" y="30"/>
                </a:cxn>
                <a:cxn ang="0">
                  <a:pos x="5456" y="14"/>
                </a:cxn>
                <a:cxn ang="0">
                  <a:pos x="5688" y="0"/>
                </a:cxn>
                <a:cxn ang="0">
                  <a:pos x="5688" y="0"/>
                </a:cxn>
                <a:cxn ang="0">
                  <a:pos x="5688" y="0"/>
                </a:cxn>
              </a:cxnLst>
              <a:rect l="0" t="0" r="r" b="b"/>
              <a:pathLst>
                <a:path w="5688" h="2678">
                  <a:moveTo>
                    <a:pt x="5688" y="0"/>
                  </a:moveTo>
                  <a:lnTo>
                    <a:pt x="8" y="0"/>
                  </a:lnTo>
                  <a:lnTo>
                    <a:pt x="0" y="2678"/>
                  </a:lnTo>
                  <a:lnTo>
                    <a:pt x="0" y="2678"/>
                  </a:lnTo>
                  <a:lnTo>
                    <a:pt x="10" y="2652"/>
                  </a:lnTo>
                  <a:lnTo>
                    <a:pt x="22" y="2618"/>
                  </a:lnTo>
                  <a:lnTo>
                    <a:pt x="40" y="2574"/>
                  </a:lnTo>
                  <a:lnTo>
                    <a:pt x="64" y="2518"/>
                  </a:lnTo>
                  <a:lnTo>
                    <a:pt x="96" y="2452"/>
                  </a:lnTo>
                  <a:lnTo>
                    <a:pt x="136" y="2378"/>
                  </a:lnTo>
                  <a:lnTo>
                    <a:pt x="184" y="2294"/>
                  </a:lnTo>
                  <a:lnTo>
                    <a:pt x="242" y="2204"/>
                  </a:lnTo>
                  <a:lnTo>
                    <a:pt x="274" y="2156"/>
                  </a:lnTo>
                  <a:lnTo>
                    <a:pt x="310" y="2106"/>
                  </a:lnTo>
                  <a:lnTo>
                    <a:pt x="348" y="2056"/>
                  </a:lnTo>
                  <a:lnTo>
                    <a:pt x="388" y="2002"/>
                  </a:lnTo>
                  <a:lnTo>
                    <a:pt x="432" y="1950"/>
                  </a:lnTo>
                  <a:lnTo>
                    <a:pt x="478" y="1894"/>
                  </a:lnTo>
                  <a:lnTo>
                    <a:pt x="528" y="1840"/>
                  </a:lnTo>
                  <a:lnTo>
                    <a:pt x="580" y="1782"/>
                  </a:lnTo>
                  <a:lnTo>
                    <a:pt x="636" y="1726"/>
                  </a:lnTo>
                  <a:lnTo>
                    <a:pt x="694" y="1668"/>
                  </a:lnTo>
                  <a:lnTo>
                    <a:pt x="756" y="1608"/>
                  </a:lnTo>
                  <a:lnTo>
                    <a:pt x="822" y="1550"/>
                  </a:lnTo>
                  <a:lnTo>
                    <a:pt x="892" y="1490"/>
                  </a:lnTo>
                  <a:lnTo>
                    <a:pt x="964" y="1430"/>
                  </a:lnTo>
                  <a:lnTo>
                    <a:pt x="1040" y="1370"/>
                  </a:lnTo>
                  <a:lnTo>
                    <a:pt x="1120" y="1310"/>
                  </a:lnTo>
                  <a:lnTo>
                    <a:pt x="1204" y="1250"/>
                  </a:lnTo>
                  <a:lnTo>
                    <a:pt x="1292" y="1190"/>
                  </a:lnTo>
                  <a:lnTo>
                    <a:pt x="1384" y="1130"/>
                  </a:lnTo>
                  <a:lnTo>
                    <a:pt x="1480" y="1070"/>
                  </a:lnTo>
                  <a:lnTo>
                    <a:pt x="1580" y="1012"/>
                  </a:lnTo>
                  <a:lnTo>
                    <a:pt x="1684" y="954"/>
                  </a:lnTo>
                  <a:lnTo>
                    <a:pt x="1794" y="896"/>
                  </a:lnTo>
                  <a:lnTo>
                    <a:pt x="1906" y="840"/>
                  </a:lnTo>
                  <a:lnTo>
                    <a:pt x="2024" y="784"/>
                  </a:lnTo>
                  <a:lnTo>
                    <a:pt x="2146" y="728"/>
                  </a:lnTo>
                  <a:lnTo>
                    <a:pt x="2274" y="674"/>
                  </a:lnTo>
                  <a:lnTo>
                    <a:pt x="2406" y="622"/>
                  </a:lnTo>
                  <a:lnTo>
                    <a:pt x="2542" y="570"/>
                  </a:lnTo>
                  <a:lnTo>
                    <a:pt x="2684" y="520"/>
                  </a:lnTo>
                  <a:lnTo>
                    <a:pt x="2830" y="472"/>
                  </a:lnTo>
                  <a:lnTo>
                    <a:pt x="2982" y="426"/>
                  </a:lnTo>
                  <a:lnTo>
                    <a:pt x="3140" y="380"/>
                  </a:lnTo>
                  <a:lnTo>
                    <a:pt x="3302" y="336"/>
                  </a:lnTo>
                  <a:lnTo>
                    <a:pt x="3468" y="296"/>
                  </a:lnTo>
                  <a:lnTo>
                    <a:pt x="3642" y="256"/>
                  </a:lnTo>
                  <a:lnTo>
                    <a:pt x="3820" y="220"/>
                  </a:lnTo>
                  <a:lnTo>
                    <a:pt x="4004" y="184"/>
                  </a:lnTo>
                  <a:lnTo>
                    <a:pt x="4194" y="152"/>
                  </a:lnTo>
                  <a:lnTo>
                    <a:pt x="4390" y="122"/>
                  </a:lnTo>
                  <a:lnTo>
                    <a:pt x="4590" y="94"/>
                  </a:lnTo>
                  <a:lnTo>
                    <a:pt x="4798" y="70"/>
                  </a:lnTo>
                  <a:lnTo>
                    <a:pt x="5012" y="48"/>
                  </a:lnTo>
                  <a:lnTo>
                    <a:pt x="5230" y="30"/>
                  </a:lnTo>
                  <a:lnTo>
                    <a:pt x="5456" y="14"/>
                  </a:lnTo>
                  <a:lnTo>
                    <a:pt x="5688" y="0"/>
                  </a:lnTo>
                  <a:moveTo>
                    <a:pt x="5688" y="0"/>
                  </a:moveTo>
                  <a:lnTo>
                    <a:pt x="5688" y="0"/>
                  </a:lnTo>
                </a:path>
              </a:pathLst>
            </a:custGeom>
            <a:solidFill>
              <a:schemeClr val="accent4">
                <a:lumMod val="75000"/>
                <a:alpha val="60000"/>
              </a:schemeClr>
            </a:solidFill>
            <a:ln w="9525">
              <a:noFill/>
              <a:round/>
            </a:ln>
            <a:effectLst>
              <a:outerShdw blurRad="50800" dist="38100" dir="18900000" algn="bl" rotWithShape="0">
                <a:prstClr val="black">
                  <a:alpha val="40000"/>
                </a:prstClr>
              </a:outerShdw>
            </a:effectLst>
          </p:spPr>
          <p:txBody>
            <a:bodyPr anchor="ctr"/>
            <a:lstStyle/>
            <a:p>
              <a:pPr algn="ctr">
                <a:defRPr lang="ko-KR" altLang="en-US"/>
              </a:pPr>
              <a:endParaRPr lang="en-US" altLang="ko-KR"/>
            </a:p>
          </p:txBody>
        </p:sp>
        <p:sp>
          <p:nvSpPr>
            <p:cNvPr id="10" name="자유형 9"/>
            <p:cNvSpPr/>
            <p:nvPr/>
          </p:nvSpPr>
          <p:spPr>
            <a:xfrm>
              <a:off x="0" y="0"/>
              <a:ext cx="3286125" cy="685800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070" y="4320"/>
                </a:cxn>
                <a:cxn ang="0">
                  <a:pos x="2003" y="4306"/>
                </a:cxn>
                <a:cxn ang="0">
                  <a:pos x="1875" y="4277"/>
                </a:cxn>
                <a:cxn ang="0">
                  <a:pos x="1751" y="4241"/>
                </a:cxn>
                <a:cxn ang="0">
                  <a:pos x="1633" y="4203"/>
                </a:cxn>
                <a:cxn ang="0">
                  <a:pos x="1520" y="4161"/>
                </a:cxn>
                <a:cxn ang="0">
                  <a:pos x="1414" y="4113"/>
                </a:cxn>
                <a:cxn ang="0">
                  <a:pos x="1311" y="4061"/>
                </a:cxn>
                <a:cxn ang="0">
                  <a:pos x="1215" y="4008"/>
                </a:cxn>
                <a:cxn ang="0">
                  <a:pos x="1122" y="3950"/>
                </a:cxn>
                <a:cxn ang="0">
                  <a:pos x="1037" y="3888"/>
                </a:cxn>
                <a:cxn ang="0">
                  <a:pos x="954" y="3823"/>
                </a:cxn>
                <a:cxn ang="0">
                  <a:pos x="876" y="3754"/>
                </a:cxn>
                <a:cxn ang="0">
                  <a:pos x="804" y="3684"/>
                </a:cxn>
                <a:cxn ang="0">
                  <a:pos x="735" y="3610"/>
                </a:cxn>
                <a:cxn ang="0">
                  <a:pos x="670" y="3535"/>
                </a:cxn>
                <a:cxn ang="0">
                  <a:pos x="610" y="3456"/>
                </a:cxn>
                <a:cxn ang="0">
                  <a:pos x="555" y="3375"/>
                </a:cxn>
                <a:cxn ang="0">
                  <a:pos x="502" y="3293"/>
                </a:cxn>
                <a:cxn ang="0">
                  <a:pos x="454" y="3207"/>
                </a:cxn>
                <a:cxn ang="0">
                  <a:pos x="389" y="3077"/>
                </a:cxn>
                <a:cxn ang="0">
                  <a:pos x="314" y="2899"/>
                </a:cxn>
                <a:cxn ang="0">
                  <a:pos x="252" y="2715"/>
                </a:cxn>
                <a:cxn ang="0">
                  <a:pos x="202" y="2527"/>
                </a:cxn>
                <a:cxn ang="0">
                  <a:pos x="163" y="2338"/>
                </a:cxn>
                <a:cxn ang="0">
                  <a:pos x="135" y="2146"/>
                </a:cxn>
                <a:cxn ang="0">
                  <a:pos x="117" y="1956"/>
                </a:cxn>
                <a:cxn ang="0">
                  <a:pos x="105" y="1767"/>
                </a:cxn>
                <a:cxn ang="0">
                  <a:pos x="103" y="1582"/>
                </a:cxn>
                <a:cxn ang="0">
                  <a:pos x="106" y="1401"/>
                </a:cxn>
                <a:cxn ang="0">
                  <a:pos x="115" y="1224"/>
                </a:cxn>
                <a:cxn ang="0">
                  <a:pos x="129" y="1054"/>
                </a:cxn>
                <a:cxn ang="0">
                  <a:pos x="147" y="893"/>
                </a:cxn>
                <a:cxn ang="0">
                  <a:pos x="190" y="598"/>
                </a:cxn>
                <a:cxn ang="0">
                  <a:pos x="236" y="353"/>
                </a:cxn>
                <a:cxn ang="0">
                  <a:pos x="278" y="165"/>
                </a:cxn>
                <a:cxn ang="0">
                  <a:pos x="308" y="43"/>
                </a:cxn>
              </a:cxnLst>
              <a:rect l="0" t="0" r="r" b="b"/>
              <a:pathLst>
                <a:path w="2070" h="4320">
                  <a:moveTo>
                    <a:pt x="320" y="0"/>
                  </a:moveTo>
                  <a:lnTo>
                    <a:pt x="0" y="0"/>
                  </a:lnTo>
                  <a:lnTo>
                    <a:pt x="2" y="4320"/>
                  </a:lnTo>
                  <a:lnTo>
                    <a:pt x="2070" y="4320"/>
                  </a:lnTo>
                  <a:lnTo>
                    <a:pt x="2070" y="4320"/>
                  </a:lnTo>
                  <a:lnTo>
                    <a:pt x="2003" y="4306"/>
                  </a:lnTo>
                  <a:lnTo>
                    <a:pt x="1938" y="4293"/>
                  </a:lnTo>
                  <a:lnTo>
                    <a:pt x="1875" y="4277"/>
                  </a:lnTo>
                  <a:lnTo>
                    <a:pt x="1811" y="4260"/>
                  </a:lnTo>
                  <a:lnTo>
                    <a:pt x="1751" y="4241"/>
                  </a:lnTo>
                  <a:lnTo>
                    <a:pt x="1691" y="4222"/>
                  </a:lnTo>
                  <a:lnTo>
                    <a:pt x="1633" y="4203"/>
                  </a:lnTo>
                  <a:lnTo>
                    <a:pt x="1576" y="4181"/>
                  </a:lnTo>
                  <a:lnTo>
                    <a:pt x="1520" y="4161"/>
                  </a:lnTo>
                  <a:lnTo>
                    <a:pt x="1467" y="4137"/>
                  </a:lnTo>
                  <a:lnTo>
                    <a:pt x="1414" y="4113"/>
                  </a:lnTo>
                  <a:lnTo>
                    <a:pt x="1362" y="4089"/>
                  </a:lnTo>
                  <a:lnTo>
                    <a:pt x="1311" y="4061"/>
                  </a:lnTo>
                  <a:lnTo>
                    <a:pt x="1263" y="4035"/>
                  </a:lnTo>
                  <a:lnTo>
                    <a:pt x="1215" y="4008"/>
                  </a:lnTo>
                  <a:lnTo>
                    <a:pt x="1169" y="3979"/>
                  </a:lnTo>
                  <a:lnTo>
                    <a:pt x="1122" y="3950"/>
                  </a:lnTo>
                  <a:lnTo>
                    <a:pt x="1080" y="3919"/>
                  </a:lnTo>
                  <a:lnTo>
                    <a:pt x="1037" y="3888"/>
                  </a:lnTo>
                  <a:lnTo>
                    <a:pt x="994" y="3855"/>
                  </a:lnTo>
                  <a:lnTo>
                    <a:pt x="954" y="3823"/>
                  </a:lnTo>
                  <a:lnTo>
                    <a:pt x="915" y="3789"/>
                  </a:lnTo>
                  <a:lnTo>
                    <a:pt x="876" y="3754"/>
                  </a:lnTo>
                  <a:lnTo>
                    <a:pt x="840" y="3720"/>
                  </a:lnTo>
                  <a:lnTo>
                    <a:pt x="804" y="3684"/>
                  </a:lnTo>
                  <a:lnTo>
                    <a:pt x="769" y="3648"/>
                  </a:lnTo>
                  <a:lnTo>
                    <a:pt x="735" y="3610"/>
                  </a:lnTo>
                  <a:lnTo>
                    <a:pt x="703" y="3573"/>
                  </a:lnTo>
                  <a:lnTo>
                    <a:pt x="670" y="3535"/>
                  </a:lnTo>
                  <a:lnTo>
                    <a:pt x="641" y="3495"/>
                  </a:lnTo>
                  <a:lnTo>
                    <a:pt x="610" y="3456"/>
                  </a:lnTo>
                  <a:lnTo>
                    <a:pt x="583" y="3417"/>
                  </a:lnTo>
                  <a:lnTo>
                    <a:pt x="555" y="3375"/>
                  </a:lnTo>
                  <a:lnTo>
                    <a:pt x="528" y="3334"/>
                  </a:lnTo>
                  <a:lnTo>
                    <a:pt x="502" y="3293"/>
                  </a:lnTo>
                  <a:lnTo>
                    <a:pt x="478" y="3250"/>
                  </a:lnTo>
                  <a:lnTo>
                    <a:pt x="454" y="3207"/>
                  </a:lnTo>
                  <a:lnTo>
                    <a:pt x="432" y="3165"/>
                  </a:lnTo>
                  <a:lnTo>
                    <a:pt x="389" y="3077"/>
                  </a:lnTo>
                  <a:lnTo>
                    <a:pt x="350" y="2990"/>
                  </a:lnTo>
                  <a:lnTo>
                    <a:pt x="314" y="2899"/>
                  </a:lnTo>
                  <a:lnTo>
                    <a:pt x="281" y="2808"/>
                  </a:lnTo>
                  <a:lnTo>
                    <a:pt x="252" y="2715"/>
                  </a:lnTo>
                  <a:lnTo>
                    <a:pt x="224" y="2621"/>
                  </a:lnTo>
                  <a:lnTo>
                    <a:pt x="202" y="2527"/>
                  </a:lnTo>
                  <a:lnTo>
                    <a:pt x="182" y="2433"/>
                  </a:lnTo>
                  <a:lnTo>
                    <a:pt x="163" y="2338"/>
                  </a:lnTo>
                  <a:lnTo>
                    <a:pt x="147" y="2242"/>
                  </a:lnTo>
                  <a:lnTo>
                    <a:pt x="135" y="2146"/>
                  </a:lnTo>
                  <a:lnTo>
                    <a:pt x="123" y="2052"/>
                  </a:lnTo>
                  <a:lnTo>
                    <a:pt x="117" y="1956"/>
                  </a:lnTo>
                  <a:lnTo>
                    <a:pt x="110" y="1862"/>
                  </a:lnTo>
                  <a:lnTo>
                    <a:pt x="105" y="1767"/>
                  </a:lnTo>
                  <a:lnTo>
                    <a:pt x="103" y="1675"/>
                  </a:lnTo>
                  <a:lnTo>
                    <a:pt x="103" y="1582"/>
                  </a:lnTo>
                  <a:lnTo>
                    <a:pt x="103" y="1491"/>
                  </a:lnTo>
                  <a:lnTo>
                    <a:pt x="106" y="1401"/>
                  </a:lnTo>
                  <a:lnTo>
                    <a:pt x="110" y="1311"/>
                  </a:lnTo>
                  <a:lnTo>
                    <a:pt x="115" y="1224"/>
                  </a:lnTo>
                  <a:lnTo>
                    <a:pt x="122" y="1138"/>
                  </a:lnTo>
                  <a:lnTo>
                    <a:pt x="129" y="1054"/>
                  </a:lnTo>
                  <a:lnTo>
                    <a:pt x="137" y="972"/>
                  </a:lnTo>
                  <a:lnTo>
                    <a:pt x="147" y="893"/>
                  </a:lnTo>
                  <a:lnTo>
                    <a:pt x="168" y="741"/>
                  </a:lnTo>
                  <a:lnTo>
                    <a:pt x="190" y="598"/>
                  </a:lnTo>
                  <a:lnTo>
                    <a:pt x="212" y="470"/>
                  </a:lnTo>
                  <a:lnTo>
                    <a:pt x="236" y="353"/>
                  </a:lnTo>
                  <a:lnTo>
                    <a:pt x="259" y="250"/>
                  </a:lnTo>
                  <a:lnTo>
                    <a:pt x="278" y="165"/>
                  </a:lnTo>
                  <a:lnTo>
                    <a:pt x="296" y="94"/>
                  </a:lnTo>
                  <a:lnTo>
                    <a:pt x="308" y="43"/>
                  </a:lnTo>
                  <a:lnTo>
                    <a:pt x="320" y="0"/>
                  </a:lnTo>
                </a:path>
              </a:pathLst>
            </a:custGeom>
            <a:solidFill>
              <a:schemeClr val="accent3">
                <a:lumMod val="25000"/>
                <a:alpha val="19000"/>
              </a:schemeClr>
            </a:solidFill>
            <a:ln w="9525">
              <a:noFill/>
              <a:round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anchor="ctr"/>
            <a:lstStyle/>
            <a:p>
              <a:pPr algn="ctr">
                <a:defRPr lang="ko-KR" altLang="en-US"/>
              </a:pPr>
              <a:endParaRPr lang="en-US" altLang="ko-KR"/>
            </a:p>
          </p:txBody>
        </p:sp>
        <p:sp>
          <p:nvSpPr>
            <p:cNvPr id="11" name="자유형 10"/>
            <p:cNvSpPr>
              <a:spLocks noEditPoints="1"/>
            </p:cNvSpPr>
            <p:nvPr/>
          </p:nvSpPr>
          <p:spPr>
            <a:xfrm>
              <a:off x="-12700" y="609600"/>
              <a:ext cx="2600325" cy="6334124"/>
            </a:xfrm>
            <a:custGeom>
              <a:avLst/>
              <a:gdLst/>
              <a:ahLst/>
              <a:cxnLst>
                <a:cxn ang="0">
                  <a:pos x="3465" y="4260"/>
                </a:cxn>
                <a:cxn ang="0">
                  <a:pos x="3568" y="4262"/>
                </a:cxn>
                <a:cxn ang="0">
                  <a:pos x="3639" y="4262"/>
                </a:cxn>
                <a:cxn ang="0">
                  <a:pos x="3734" y="4256"/>
                </a:cxn>
                <a:cxn ang="0">
                  <a:pos x="0" y="4320"/>
                </a:cxn>
                <a:cxn ang="0">
                  <a:pos x="3465" y="4260"/>
                </a:cxn>
                <a:cxn ang="0">
                  <a:pos x="3299" y="4248"/>
                </a:cxn>
                <a:cxn ang="0">
                  <a:pos x="3102" y="4225"/>
                </a:cxn>
                <a:cxn ang="0">
                  <a:pos x="2880" y="4183"/>
                </a:cxn>
                <a:cxn ang="0">
                  <a:pos x="2760" y="4154"/>
                </a:cxn>
                <a:cxn ang="0">
                  <a:pos x="2636" y="4117"/>
                </a:cxn>
                <a:cxn ang="0">
                  <a:pos x="2509" y="4076"/>
                </a:cxn>
                <a:cxn ang="0">
                  <a:pos x="2379" y="4026"/>
                </a:cxn>
                <a:cxn ang="0">
                  <a:pos x="2246" y="3970"/>
                </a:cxn>
                <a:cxn ang="0">
                  <a:pos x="2111" y="3904"/>
                </a:cxn>
                <a:cxn ang="0">
                  <a:pos x="1975" y="3829"/>
                </a:cxn>
                <a:cxn ang="0">
                  <a:pos x="1838" y="3746"/>
                </a:cxn>
                <a:cxn ang="0">
                  <a:pos x="1701" y="3653"/>
                </a:cxn>
                <a:cxn ang="0">
                  <a:pos x="1565" y="3549"/>
                </a:cxn>
                <a:cxn ang="0">
                  <a:pos x="1430" y="3433"/>
                </a:cxn>
                <a:cxn ang="0">
                  <a:pos x="1299" y="3307"/>
                </a:cxn>
                <a:cxn ang="0">
                  <a:pos x="1167" y="3168"/>
                </a:cxn>
                <a:cxn ang="0">
                  <a:pos x="1042" y="3015"/>
                </a:cxn>
                <a:cxn ang="0">
                  <a:pos x="918" y="2851"/>
                </a:cxn>
                <a:cxn ang="0">
                  <a:pos x="800" y="2671"/>
                </a:cxn>
                <a:cxn ang="0">
                  <a:pos x="686" y="2478"/>
                </a:cxn>
                <a:cxn ang="0">
                  <a:pos x="580" y="2269"/>
                </a:cxn>
                <a:cxn ang="0">
                  <a:pos x="479" y="2047"/>
                </a:cxn>
                <a:cxn ang="0">
                  <a:pos x="385" y="1807"/>
                </a:cxn>
                <a:cxn ang="0">
                  <a:pos x="300" y="1550"/>
                </a:cxn>
                <a:cxn ang="0">
                  <a:pos x="222" y="1276"/>
                </a:cxn>
                <a:cxn ang="0">
                  <a:pos x="153" y="986"/>
                </a:cxn>
                <a:cxn ang="0">
                  <a:pos x="95" y="677"/>
                </a:cxn>
                <a:cxn ang="0">
                  <a:pos x="46" y="348"/>
                </a:cxn>
                <a:cxn ang="0">
                  <a:pos x="8" y="0"/>
                </a:cxn>
              </a:cxnLst>
              <a:rect l="0" t="0" r="r" b="b"/>
              <a:pathLst>
                <a:path w="3734" h="4320">
                  <a:moveTo>
                    <a:pt x="3734" y="4256"/>
                  </a:moveTo>
                  <a:lnTo>
                    <a:pt x="3465" y="4260"/>
                  </a:lnTo>
                  <a:lnTo>
                    <a:pt x="3465" y="4260"/>
                  </a:lnTo>
                  <a:lnTo>
                    <a:pt x="3568" y="4262"/>
                  </a:lnTo>
                  <a:lnTo>
                    <a:pt x="3568" y="4262"/>
                  </a:lnTo>
                  <a:lnTo>
                    <a:pt x="3639" y="4262"/>
                  </a:lnTo>
                  <a:lnTo>
                    <a:pt x="3691" y="4258"/>
                  </a:lnTo>
                  <a:lnTo>
                    <a:pt x="3734" y="4256"/>
                  </a:lnTo>
                  <a:moveTo>
                    <a:pt x="8" y="0"/>
                  </a:moveTo>
                  <a:lnTo>
                    <a:pt x="0" y="4320"/>
                  </a:lnTo>
                  <a:lnTo>
                    <a:pt x="3465" y="4260"/>
                  </a:lnTo>
                  <a:lnTo>
                    <a:pt x="3465" y="4260"/>
                  </a:lnTo>
                  <a:lnTo>
                    <a:pt x="3386" y="4256"/>
                  </a:lnTo>
                  <a:lnTo>
                    <a:pt x="3299" y="4248"/>
                  </a:lnTo>
                  <a:lnTo>
                    <a:pt x="3204" y="4239"/>
                  </a:lnTo>
                  <a:lnTo>
                    <a:pt x="3102" y="4225"/>
                  </a:lnTo>
                  <a:lnTo>
                    <a:pt x="2994" y="4206"/>
                  </a:lnTo>
                  <a:lnTo>
                    <a:pt x="2880" y="4183"/>
                  </a:lnTo>
                  <a:lnTo>
                    <a:pt x="2820" y="4169"/>
                  </a:lnTo>
                  <a:lnTo>
                    <a:pt x="2760" y="4154"/>
                  </a:lnTo>
                  <a:lnTo>
                    <a:pt x="2700" y="4136"/>
                  </a:lnTo>
                  <a:lnTo>
                    <a:pt x="2636" y="4117"/>
                  </a:lnTo>
                  <a:lnTo>
                    <a:pt x="2574" y="4098"/>
                  </a:lnTo>
                  <a:lnTo>
                    <a:pt x="2509" y="4076"/>
                  </a:lnTo>
                  <a:lnTo>
                    <a:pt x="2445" y="4051"/>
                  </a:lnTo>
                  <a:lnTo>
                    <a:pt x="2379" y="4026"/>
                  </a:lnTo>
                  <a:lnTo>
                    <a:pt x="2313" y="3999"/>
                  </a:lnTo>
                  <a:lnTo>
                    <a:pt x="2246" y="3970"/>
                  </a:lnTo>
                  <a:lnTo>
                    <a:pt x="2178" y="3937"/>
                  </a:lnTo>
                  <a:lnTo>
                    <a:pt x="2111" y="3904"/>
                  </a:lnTo>
                  <a:lnTo>
                    <a:pt x="2043" y="3868"/>
                  </a:lnTo>
                  <a:lnTo>
                    <a:pt x="1975" y="3829"/>
                  </a:lnTo>
                  <a:lnTo>
                    <a:pt x="1906" y="3788"/>
                  </a:lnTo>
                  <a:lnTo>
                    <a:pt x="1838" y="3746"/>
                  </a:lnTo>
                  <a:lnTo>
                    <a:pt x="1770" y="3701"/>
                  </a:lnTo>
                  <a:lnTo>
                    <a:pt x="1701" y="3653"/>
                  </a:lnTo>
                  <a:lnTo>
                    <a:pt x="1633" y="3601"/>
                  </a:lnTo>
                  <a:lnTo>
                    <a:pt x="1565" y="3549"/>
                  </a:lnTo>
                  <a:lnTo>
                    <a:pt x="1498" y="3493"/>
                  </a:lnTo>
                  <a:lnTo>
                    <a:pt x="1430" y="3433"/>
                  </a:lnTo>
                  <a:lnTo>
                    <a:pt x="1364" y="3371"/>
                  </a:lnTo>
                  <a:lnTo>
                    <a:pt x="1299" y="3307"/>
                  </a:lnTo>
                  <a:lnTo>
                    <a:pt x="1233" y="3238"/>
                  </a:lnTo>
                  <a:lnTo>
                    <a:pt x="1167" y="3168"/>
                  </a:lnTo>
                  <a:lnTo>
                    <a:pt x="1104" y="3093"/>
                  </a:lnTo>
                  <a:lnTo>
                    <a:pt x="1042" y="3015"/>
                  </a:lnTo>
                  <a:lnTo>
                    <a:pt x="980" y="2934"/>
                  </a:lnTo>
                  <a:lnTo>
                    <a:pt x="918" y="2851"/>
                  </a:lnTo>
                  <a:lnTo>
                    <a:pt x="858" y="2762"/>
                  </a:lnTo>
                  <a:lnTo>
                    <a:pt x="800" y="2671"/>
                  </a:lnTo>
                  <a:lnTo>
                    <a:pt x="742" y="2577"/>
                  </a:lnTo>
                  <a:lnTo>
                    <a:pt x="686" y="2478"/>
                  </a:lnTo>
                  <a:lnTo>
                    <a:pt x="632" y="2376"/>
                  </a:lnTo>
                  <a:lnTo>
                    <a:pt x="580" y="2269"/>
                  </a:lnTo>
                  <a:lnTo>
                    <a:pt x="528" y="2159"/>
                  </a:lnTo>
                  <a:lnTo>
                    <a:pt x="479" y="2047"/>
                  </a:lnTo>
                  <a:lnTo>
                    <a:pt x="431" y="1929"/>
                  </a:lnTo>
                  <a:lnTo>
                    <a:pt x="385" y="1807"/>
                  </a:lnTo>
                  <a:lnTo>
                    <a:pt x="340" y="1680"/>
                  </a:lnTo>
                  <a:lnTo>
                    <a:pt x="300" y="1550"/>
                  </a:lnTo>
                  <a:lnTo>
                    <a:pt x="259" y="1415"/>
                  </a:lnTo>
                  <a:lnTo>
                    <a:pt x="222" y="1276"/>
                  </a:lnTo>
                  <a:lnTo>
                    <a:pt x="186" y="1133"/>
                  </a:lnTo>
                  <a:lnTo>
                    <a:pt x="153" y="986"/>
                  </a:lnTo>
                  <a:lnTo>
                    <a:pt x="122" y="833"/>
                  </a:lnTo>
                  <a:lnTo>
                    <a:pt x="95" y="677"/>
                  </a:lnTo>
                  <a:lnTo>
                    <a:pt x="70" y="514"/>
                  </a:lnTo>
                  <a:lnTo>
                    <a:pt x="46" y="348"/>
                  </a:lnTo>
                  <a:lnTo>
                    <a:pt x="25" y="176"/>
                  </a:lnTo>
                  <a:lnTo>
                    <a:pt x="8" y="0"/>
                  </a:lnTo>
                </a:path>
              </a:pathLst>
            </a:custGeom>
            <a:solidFill>
              <a:schemeClr val="accent3">
                <a:lumMod val="25000"/>
                <a:alpha val="19000"/>
              </a:schemeClr>
            </a:solidFill>
            <a:ln w="9525">
              <a:noFill/>
              <a:round/>
            </a:ln>
            <a:effectLst>
              <a:outerShdw blurRad="50800" dist="38100" dir="18900000" algn="bl" rotWithShape="0">
                <a:prstClr val="black">
                  <a:alpha val="40000"/>
                </a:prstClr>
              </a:outerShdw>
            </a:effectLst>
          </p:spPr>
          <p:txBody>
            <a:bodyPr anchor="ctr"/>
            <a:lstStyle/>
            <a:p>
              <a:pPr algn="ctr">
                <a:defRPr lang="ko-KR" altLang="en-US"/>
              </a:pPr>
              <a:endParaRPr lang="en-US" altLang="ko-KR"/>
            </a:p>
          </p:txBody>
        </p:sp>
      </p:grp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963083" y="2571733"/>
            <a:ext cx="10363199" cy="1071581"/>
          </a:xfrm>
        </p:spPr>
        <p:txBody>
          <a:bodyPr anchor="t"/>
          <a:lstStyle>
            <a:lvl1pPr algn="r">
              <a:defRPr sz="4800" b="0" cap="all"/>
            </a:lvl1pPr>
          </a:lstStyle>
          <a:p>
            <a:pPr lvl="0">
              <a:defRPr lang="ko-KR" altLang="en-US"/>
            </a:pPr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963083" y="2035630"/>
            <a:ext cx="10363199" cy="536104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>
              <a:defRPr lang="ko-KR" altLang="en-US"/>
            </a:pPr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>
          <a:xfrm>
            <a:off x="952463" y="3786190"/>
            <a:ext cx="2844799" cy="365125"/>
          </a:xfrm>
        </p:spPr>
        <p:txBody>
          <a:bodyPr/>
          <a:lstStyle>
            <a:lvl1pPr>
              <a:defRPr>
                <a:solidFill>
                  <a:schemeClr val="tx2">
                    <a:lumMod val="75000"/>
                    <a:lumOff val="25000"/>
                  </a:schemeClr>
                </a:solidFill>
              </a:defRPr>
            </a:lvl1pPr>
          </a:lstStyle>
          <a:p>
            <a:pPr>
              <a:defRPr lang="ko-KR" altLang="en-US"/>
            </a:pPr>
            <a:fld id="{0BF5E13E-8DFC-4020-804C-12EF0741D308}" type="datetime1">
              <a:rPr lang="ko-KR" altLang="en-US"/>
              <a:pPr>
                <a:defRPr lang="ko-KR" altLang="en-US"/>
              </a:pPr>
              <a:t>2020-04-27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>
          <a:xfrm>
            <a:off x="4165599" y="3786190"/>
            <a:ext cx="3860799" cy="365125"/>
          </a:xfrm>
        </p:spPr>
        <p:txBody>
          <a:bodyPr/>
          <a:lstStyle>
            <a:lvl1pPr>
              <a:defRPr>
                <a:solidFill>
                  <a:schemeClr val="tx2">
                    <a:lumMod val="75000"/>
                    <a:lumOff val="25000"/>
                  </a:schemeClr>
                </a:solidFill>
              </a:defRPr>
            </a:lvl1pPr>
          </a:lstStyle>
          <a:p>
            <a:pPr>
              <a:defRPr lang="ko-KR" altLang="en-US"/>
            </a:pPr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>
          <a:xfrm>
            <a:off x="8477266" y="3786190"/>
            <a:ext cx="2844799" cy="365125"/>
          </a:xfrm>
        </p:spPr>
        <p:txBody>
          <a:bodyPr/>
          <a:lstStyle>
            <a:lvl1pPr>
              <a:defRPr>
                <a:solidFill>
                  <a:schemeClr val="tx2">
                    <a:lumMod val="75000"/>
                    <a:lumOff val="25000"/>
                  </a:schemeClr>
                </a:solidFill>
              </a:defRPr>
            </a:lvl1pPr>
          </a:lstStyle>
          <a:p>
            <a:pPr>
              <a:defRPr lang="ko-KR" altLang="en-US"/>
            </a:pPr>
            <a:fld id="{DF28FB93-0A08-4E7D-8E63-9EFA29F1E093}" type="slidenum">
              <a:rPr lang="ko-KR" altLang="en-US"/>
              <a:pPr>
                <a:defRPr lang="ko-KR" altLang="en-US"/>
              </a:pPr>
              <a:t>‹#›</a:t>
            </a:fld>
            <a:endParaRPr lang="ko-KR" altLang="en-US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내용 2개" type="twoObj" preserve="1">
  <p:cSld name="내용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03546" y="300794"/>
            <a:ext cx="10972799" cy="923925"/>
          </a:xfrm>
        </p:spPr>
        <p:txBody>
          <a:bodyPr/>
          <a:lstStyle>
            <a:lvl1pPr>
              <a:defRPr sz="3600"/>
            </a:lvl1pPr>
          </a:lstStyle>
          <a:p>
            <a:pPr lvl="0">
              <a:defRPr lang="ko-KR" altLang="en-US"/>
            </a:pPr>
            <a:r>
              <a:rPr lang="ko-KR" altLang="en-US"/>
              <a:t>마스터 제목 스타일 편집</a:t>
            </a:r>
          </a:p>
        </p:txBody>
      </p:sp>
      <p:sp>
        <p:nvSpPr>
          <p:cNvPr id="8" name="내용 개체 틀 7"/>
          <p:cNvSpPr>
            <a:spLocks noGrp="1"/>
          </p:cNvSpPr>
          <p:nvPr>
            <p:ph sz="half" idx="13"/>
          </p:nvPr>
        </p:nvSpPr>
        <p:spPr>
          <a:xfrm>
            <a:off x="609599" y="1395664"/>
            <a:ext cx="5384799" cy="47305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>
              <a:defRPr lang="ko-KR" altLang="en-US"/>
            </a:pPr>
            <a:r>
              <a:rPr lang="ko-KR" altLang="en-US"/>
              <a:t>마스터 텍스트 스타일을 편집합니다</a:t>
            </a:r>
          </a:p>
          <a:p>
            <a:pPr lvl="1">
              <a:defRPr lang="ko-KR" altLang="en-US"/>
            </a:pPr>
            <a:r>
              <a:rPr lang="ko-KR" altLang="en-US"/>
              <a:t>둘째 수준</a:t>
            </a:r>
          </a:p>
          <a:p>
            <a:pPr lvl="2">
              <a:defRPr lang="ko-KR" altLang="en-US"/>
            </a:pPr>
            <a:r>
              <a:rPr lang="ko-KR" altLang="en-US"/>
              <a:t>셋째 수준</a:t>
            </a:r>
          </a:p>
          <a:p>
            <a:pPr lvl="3">
              <a:defRPr lang="ko-KR" altLang="en-US"/>
            </a:pPr>
            <a:r>
              <a:rPr lang="ko-KR" altLang="en-US"/>
              <a:t>넷째 수준</a:t>
            </a:r>
          </a:p>
          <a:p>
            <a:pPr lvl="4">
              <a:defRPr lang="ko-KR" altLang="en-US"/>
            </a:pPr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97599" y="1395664"/>
            <a:ext cx="5384799" cy="47305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>
              <a:defRPr lang="ko-KR" altLang="en-US"/>
            </a:pPr>
            <a:r>
              <a:rPr lang="ko-KR" altLang="en-US"/>
              <a:t>마스터 텍스트 스타일을 편집합니다</a:t>
            </a:r>
          </a:p>
          <a:p>
            <a:pPr lvl="1">
              <a:defRPr lang="ko-KR" altLang="en-US"/>
            </a:pPr>
            <a:r>
              <a:rPr lang="ko-KR" altLang="en-US"/>
              <a:t>둘째 수준</a:t>
            </a:r>
          </a:p>
          <a:p>
            <a:pPr lvl="2">
              <a:defRPr lang="ko-KR" altLang="en-US"/>
            </a:pPr>
            <a:r>
              <a:rPr lang="ko-KR" altLang="en-US"/>
              <a:t>셋째 수준</a:t>
            </a:r>
          </a:p>
          <a:p>
            <a:pPr lvl="3">
              <a:defRPr lang="ko-KR" altLang="en-US"/>
            </a:pPr>
            <a:r>
              <a:rPr lang="ko-KR" altLang="en-US"/>
              <a:t>넷째 수준</a:t>
            </a:r>
          </a:p>
          <a:p>
            <a:pPr lvl="4">
              <a:defRPr lang="ko-KR" altLang="en-US"/>
            </a:pPr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 lang="ko-KR" altLang="en-US"/>
            </a:pPr>
            <a:fld id="{0EFA6E08-0808-4B0F-944A-174343B8D1DE}" type="datetime1">
              <a:rPr lang="ko-KR" altLang="en-US"/>
              <a:pPr>
                <a:defRPr lang="ko-KR" altLang="en-US"/>
              </a:pPr>
              <a:t>2020-04-27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 lang="ko-KR" altLang="en-US"/>
            </a:pPr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 lang="ko-KR" altLang="en-US"/>
            </a:pPr>
            <a:fld id="{7689D65B-B557-4199-BC6A-66D78FAB8C53}" type="slidenum">
              <a:rPr lang="ko-KR" altLang="en-US"/>
              <a:pPr>
                <a:defRPr lang="ko-KR" altLang="en-US"/>
              </a:pPr>
              <a:t>‹#›</a:t>
            </a:fld>
            <a:endParaRPr lang="ko-KR" altLang="en-US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제목만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제목 9"/>
          <p:cNvSpPr>
            <a:spLocks noGrp="1"/>
          </p:cNvSpPr>
          <p:nvPr>
            <p:ph type="title"/>
          </p:nvPr>
        </p:nvSpPr>
        <p:spPr>
          <a:xfrm>
            <a:off x="603546" y="300794"/>
            <a:ext cx="10972799" cy="923925"/>
          </a:xfrm>
        </p:spPr>
        <p:txBody>
          <a:bodyPr/>
          <a:lstStyle>
            <a:lvl1pPr>
              <a:defRPr sz="3600"/>
            </a:lvl1pPr>
          </a:lstStyle>
          <a:p>
            <a:pPr lvl="0">
              <a:defRPr lang="ko-KR" altLang="en-US"/>
            </a:pPr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 lang="ko-KR" altLang="en-US"/>
            </a:pPr>
            <a:fld id="{720C1C99-5C77-47E5-96CD-2D26793726BC}" type="datetime1">
              <a:rPr lang="ko-KR" altLang="en-US"/>
              <a:pPr>
                <a:defRPr lang="ko-KR" altLang="en-US"/>
              </a:pPr>
              <a:t>2020-04-27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 lang="ko-KR" altLang="en-US"/>
            </a:pPr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 lang="ko-KR" altLang="en-US"/>
            </a:pPr>
            <a:fld id="{7689D65B-B557-4199-BC6A-66D78FAB8C53}" type="slidenum">
              <a:rPr lang="ko-KR" altLang="en-US"/>
              <a:pPr>
                <a:defRPr lang="ko-KR" altLang="en-US"/>
              </a:pPr>
              <a:t>‹#›</a:t>
            </a:fld>
            <a:endParaRPr lang="ko-KR" altLang="en-US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표" type="tbl" preserve="1">
  <p:cSld name="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제목 6"/>
          <p:cNvSpPr>
            <a:spLocks noGrp="1"/>
          </p:cNvSpPr>
          <p:nvPr>
            <p:ph type="title"/>
          </p:nvPr>
        </p:nvSpPr>
        <p:spPr>
          <a:xfrm>
            <a:off x="609599" y="304800"/>
            <a:ext cx="10972799" cy="923925"/>
          </a:xfrm>
          <a:prstGeom prst="rect">
            <a:avLst/>
          </a:prstGeom>
        </p:spPr>
        <p:txBody>
          <a:bodyPr vert="horz" lIns="91440" tIns="45720" rIns="91440" bIns="45720" anchor="ctr"/>
          <a:lstStyle/>
          <a:p>
            <a:pPr lvl="0">
              <a:defRPr lang="ko-KR" altLang="en-US"/>
            </a:pPr>
            <a:r>
              <a:rPr lang="ko-KR" altLang="en-US"/>
              <a:t>마스터 제목 스타일 편집</a:t>
            </a:r>
          </a:p>
        </p:txBody>
      </p:sp>
      <p:sp>
        <p:nvSpPr>
          <p:cNvPr id="3" name="표 개체 틀 2"/>
          <p:cNvSpPr>
            <a:spLocks noGrp="1" noTextEdit="1"/>
          </p:cNvSpPr>
          <p:nvPr>
            <p:ph type="tbl" sz="quarter" idx="13"/>
          </p:nvPr>
        </p:nvSpPr>
        <p:spPr>
          <a:xfrm>
            <a:off x="608037" y="1500173"/>
            <a:ext cx="10972799" cy="4668089"/>
          </a:xfrm>
        </p:spPr>
        <p:txBody>
          <a:bodyPr/>
          <a:lstStyle>
            <a:lvl1pPr>
              <a:buNone/>
              <a:defRPr/>
            </a:lvl1pPr>
          </a:lstStyle>
          <a:p>
            <a:pPr lvl="0">
              <a:defRPr lang="ko-KR" altLang="en-US"/>
            </a:pPr>
            <a:r>
              <a:rPr lang="ko-KR" altLang="en-US"/>
              <a:t>표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>
          <a:xfrm>
            <a:off x="609599" y="6356350"/>
            <a:ext cx="2844799" cy="365125"/>
          </a:xfrm>
        </p:spPr>
        <p:txBody>
          <a:bodyPr/>
          <a:lstStyle/>
          <a:p>
            <a:pPr>
              <a:defRPr lang="ko-KR" altLang="en-US"/>
            </a:pPr>
            <a:fld id="{AD3FB996-AE50-40F9-8D33-3D1809AC19F7}" type="datetime1">
              <a:rPr lang="ko-KR" altLang="en-US"/>
              <a:pPr>
                <a:defRPr lang="ko-KR" altLang="en-US"/>
              </a:pPr>
              <a:t>2020-04-27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>
          <a:xfrm>
            <a:off x="4165599" y="6356350"/>
            <a:ext cx="3860799" cy="365125"/>
          </a:xfrm>
        </p:spPr>
        <p:txBody>
          <a:bodyPr/>
          <a:lstStyle/>
          <a:p>
            <a:pPr>
              <a:defRPr lang="ko-KR" altLang="en-US"/>
            </a:pPr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>
          <a:xfrm>
            <a:off x="8737599" y="6356350"/>
            <a:ext cx="2844799" cy="365125"/>
          </a:xfrm>
        </p:spPr>
        <p:txBody>
          <a:bodyPr/>
          <a:lstStyle/>
          <a:p>
            <a:pPr>
              <a:defRPr lang="ko-KR" altLang="en-US"/>
            </a:pPr>
            <a:fld id="{7689D65B-B557-4199-BC6A-66D78FAB8C53}" type="slidenum">
              <a:rPr lang="ko-KR" altLang="en-US"/>
              <a:pPr>
                <a:defRPr lang="ko-KR" altLang="en-US"/>
              </a:pPr>
              <a:t>‹#›</a:t>
            </a:fld>
            <a:endParaRPr lang="ko-KR" altLang="en-US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내용 4개" type="fourObj" preserve="1">
  <p:cSld name="내용 4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제목 9"/>
          <p:cNvSpPr>
            <a:spLocks noGrp="1"/>
          </p:cNvSpPr>
          <p:nvPr>
            <p:ph type="title"/>
          </p:nvPr>
        </p:nvSpPr>
        <p:spPr>
          <a:xfrm>
            <a:off x="609599" y="304800"/>
            <a:ext cx="10972799" cy="923925"/>
          </a:xfrm>
          <a:prstGeom prst="rect">
            <a:avLst/>
          </a:prstGeom>
        </p:spPr>
        <p:txBody>
          <a:bodyPr vert="horz" lIns="91440" tIns="45720" rIns="91440" bIns="45720" anchor="ctr"/>
          <a:lstStyle/>
          <a:p>
            <a:pPr lvl="0">
              <a:defRPr lang="ko-KR" altLang="en-US"/>
            </a:pPr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>
          <a:xfrm>
            <a:off x="609599" y="1600200"/>
            <a:ext cx="5384799" cy="219600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>
              <a:defRPr lang="ko-KR" altLang="en-US"/>
            </a:pPr>
            <a:r>
              <a:rPr lang="ko-KR" altLang="en-US"/>
              <a:t>마스터 텍스트 스타일을 편집합니다</a:t>
            </a:r>
          </a:p>
          <a:p>
            <a:pPr lvl="1">
              <a:defRPr lang="ko-KR" altLang="en-US"/>
            </a:pPr>
            <a:r>
              <a:rPr lang="ko-KR" altLang="en-US"/>
              <a:t>둘째 수준</a:t>
            </a:r>
          </a:p>
          <a:p>
            <a:pPr lvl="2">
              <a:defRPr lang="ko-KR" altLang="en-US"/>
            </a:pPr>
            <a:r>
              <a:rPr lang="ko-KR" altLang="en-US"/>
              <a:t>셋째 수준</a:t>
            </a:r>
          </a:p>
          <a:p>
            <a:pPr lvl="3">
              <a:defRPr lang="ko-KR" altLang="en-US"/>
            </a:pPr>
            <a:r>
              <a:rPr lang="ko-KR" altLang="en-US"/>
              <a:t>넷째 수준</a:t>
            </a:r>
          </a:p>
          <a:p>
            <a:pPr lvl="4">
              <a:defRPr lang="ko-KR" altLang="en-US"/>
            </a:pPr>
            <a:r>
              <a:rPr lang="ko-KR" altLang="en-US"/>
              <a:t>다섯째 수준</a:t>
            </a:r>
          </a:p>
        </p:txBody>
      </p:sp>
      <p:sp>
        <p:nvSpPr>
          <p:cNvPr id="11" name="내용 개체 틀 10"/>
          <p:cNvSpPr>
            <a:spLocks noGrp="1"/>
          </p:cNvSpPr>
          <p:nvPr>
            <p:ph sz="quarter" idx="13"/>
          </p:nvPr>
        </p:nvSpPr>
        <p:spPr>
          <a:xfrm>
            <a:off x="6197599" y="1600200"/>
            <a:ext cx="5384799" cy="219600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>
              <a:defRPr lang="ko-KR" altLang="en-US"/>
            </a:pPr>
            <a:r>
              <a:rPr lang="ko-KR" altLang="en-US"/>
              <a:t>마스터 텍스트 스타일을 편집합니다</a:t>
            </a:r>
          </a:p>
          <a:p>
            <a:pPr lvl="1">
              <a:defRPr lang="ko-KR" altLang="en-US"/>
            </a:pPr>
            <a:r>
              <a:rPr lang="ko-KR" altLang="en-US"/>
              <a:t>둘째 수준</a:t>
            </a:r>
          </a:p>
          <a:p>
            <a:pPr lvl="2">
              <a:defRPr lang="ko-KR" altLang="en-US"/>
            </a:pPr>
            <a:r>
              <a:rPr lang="ko-KR" altLang="en-US"/>
              <a:t>셋째 수준</a:t>
            </a:r>
          </a:p>
          <a:p>
            <a:pPr lvl="3">
              <a:defRPr lang="ko-KR" altLang="en-US"/>
            </a:pPr>
            <a:r>
              <a:rPr lang="ko-KR" altLang="en-US"/>
              <a:t>넷째 수준</a:t>
            </a:r>
          </a:p>
          <a:p>
            <a:pPr lvl="4">
              <a:defRPr lang="ko-KR" altLang="en-US"/>
            </a:pPr>
            <a:r>
              <a:rPr lang="ko-KR" altLang="en-US"/>
              <a:t>다섯째 수준</a:t>
            </a:r>
          </a:p>
        </p:txBody>
      </p:sp>
      <p:sp>
        <p:nvSpPr>
          <p:cNvPr id="12" name="내용 개체 틀 11"/>
          <p:cNvSpPr>
            <a:spLocks noGrp="1"/>
          </p:cNvSpPr>
          <p:nvPr>
            <p:ph sz="quarter" idx="14"/>
          </p:nvPr>
        </p:nvSpPr>
        <p:spPr>
          <a:xfrm>
            <a:off x="609599" y="3915075"/>
            <a:ext cx="5384799" cy="219600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>
              <a:defRPr lang="ko-KR" altLang="en-US"/>
            </a:pPr>
            <a:r>
              <a:rPr lang="ko-KR" altLang="en-US"/>
              <a:t>마스터 텍스트 스타일을 편집합니다</a:t>
            </a:r>
          </a:p>
          <a:p>
            <a:pPr lvl="1">
              <a:defRPr lang="ko-KR" altLang="en-US"/>
            </a:pPr>
            <a:r>
              <a:rPr lang="ko-KR" altLang="en-US"/>
              <a:t>둘째 수준</a:t>
            </a:r>
          </a:p>
          <a:p>
            <a:pPr lvl="2">
              <a:defRPr lang="ko-KR" altLang="en-US"/>
            </a:pPr>
            <a:r>
              <a:rPr lang="ko-KR" altLang="en-US"/>
              <a:t>셋째 수준</a:t>
            </a:r>
          </a:p>
          <a:p>
            <a:pPr lvl="3">
              <a:defRPr lang="ko-KR" altLang="en-US"/>
            </a:pPr>
            <a:r>
              <a:rPr lang="ko-KR" altLang="en-US"/>
              <a:t>넷째 수준</a:t>
            </a:r>
          </a:p>
          <a:p>
            <a:pPr lvl="4">
              <a:defRPr lang="ko-KR" altLang="en-US"/>
            </a:pPr>
            <a:r>
              <a:rPr lang="ko-KR" altLang="en-US"/>
              <a:t>다섯째 수준</a:t>
            </a:r>
          </a:p>
        </p:txBody>
      </p:sp>
      <p:sp>
        <p:nvSpPr>
          <p:cNvPr id="13" name="내용 개체 틀 12"/>
          <p:cNvSpPr>
            <a:spLocks noGrp="1"/>
          </p:cNvSpPr>
          <p:nvPr>
            <p:ph sz="quarter" idx="15"/>
          </p:nvPr>
        </p:nvSpPr>
        <p:spPr>
          <a:xfrm>
            <a:off x="6197599" y="3915075"/>
            <a:ext cx="5384799" cy="219600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>
              <a:defRPr lang="ko-KR" altLang="en-US"/>
            </a:pPr>
            <a:r>
              <a:rPr lang="ko-KR" altLang="en-US"/>
              <a:t>마스터 텍스트 스타일을 편집합니다</a:t>
            </a:r>
          </a:p>
          <a:p>
            <a:pPr lvl="1">
              <a:defRPr lang="ko-KR" altLang="en-US"/>
            </a:pPr>
            <a:r>
              <a:rPr lang="ko-KR" altLang="en-US"/>
              <a:t>둘째 수준</a:t>
            </a:r>
          </a:p>
          <a:p>
            <a:pPr lvl="2">
              <a:defRPr lang="ko-KR" altLang="en-US"/>
            </a:pPr>
            <a:r>
              <a:rPr lang="ko-KR" altLang="en-US"/>
              <a:t>셋째 수준</a:t>
            </a:r>
          </a:p>
          <a:p>
            <a:pPr lvl="3">
              <a:defRPr lang="ko-KR" altLang="en-US"/>
            </a:pPr>
            <a:r>
              <a:rPr lang="ko-KR" altLang="en-US"/>
              <a:t>넷째 수준</a:t>
            </a:r>
          </a:p>
          <a:p>
            <a:pPr lvl="4">
              <a:defRPr lang="ko-KR" altLang="en-US"/>
            </a:pPr>
            <a:r>
              <a:rPr lang="ko-KR" altLang="en-US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>
          <a:xfrm>
            <a:off x="609599" y="6356350"/>
            <a:ext cx="2844799" cy="365125"/>
          </a:xfrm>
        </p:spPr>
        <p:txBody>
          <a:bodyPr/>
          <a:lstStyle/>
          <a:p>
            <a:pPr>
              <a:defRPr lang="ko-KR" altLang="en-US"/>
            </a:pPr>
            <a:fld id="{AF49605D-2504-4B34-B870-1E9C7514BB7B}" type="datetime1">
              <a:rPr lang="ko-KR" altLang="en-US"/>
              <a:pPr>
                <a:defRPr lang="ko-KR" altLang="en-US"/>
              </a:pPr>
              <a:t>2020-04-27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>
          <a:xfrm>
            <a:off x="4165599" y="6356350"/>
            <a:ext cx="3860799" cy="365125"/>
          </a:xfrm>
        </p:spPr>
        <p:txBody>
          <a:bodyPr/>
          <a:lstStyle/>
          <a:p>
            <a:pPr>
              <a:defRPr lang="ko-KR" altLang="en-US"/>
            </a:pPr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>
          <a:xfrm>
            <a:off x="8737599" y="6356350"/>
            <a:ext cx="2844799" cy="365125"/>
          </a:xfrm>
        </p:spPr>
        <p:txBody>
          <a:bodyPr/>
          <a:lstStyle/>
          <a:p>
            <a:pPr>
              <a:defRPr lang="ko-KR" altLang="en-US"/>
            </a:pPr>
            <a:fld id="{7689D65B-B557-4199-BC6A-66D78FAB8C53}" type="slidenum">
              <a:rPr lang="ko-KR" altLang="en-US"/>
              <a:pPr>
                <a:defRPr lang="ko-KR" altLang="en-US"/>
              </a:pPr>
              <a:t>‹#›</a:t>
            </a:fld>
            <a:endParaRPr lang="ko-KR" altLang="en-US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그림 및 설명" type="picTx" preserve="1">
  <p:cSld name="그림 및 설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그룹 7"/>
          <p:cNvGrpSpPr/>
          <p:nvPr/>
        </p:nvGrpSpPr>
        <p:grpSpPr>
          <a:xfrm>
            <a:off x="-12699" y="1"/>
            <a:ext cx="4579939" cy="3429000"/>
            <a:chOff x="-9525" y="1"/>
            <a:chExt cx="3434955" cy="3429000"/>
          </a:xfrm>
        </p:grpSpPr>
        <p:sp>
          <p:nvSpPr>
            <p:cNvPr id="21" name="자유형 20"/>
            <p:cNvSpPr>
              <a:spLocks noEditPoints="1"/>
            </p:cNvSpPr>
            <p:nvPr/>
          </p:nvSpPr>
          <p:spPr>
            <a:xfrm rot="5400000" flipV="1">
              <a:off x="-1064172" y="1064173"/>
              <a:ext cx="3429000" cy="1300655"/>
            </a:xfrm>
            <a:custGeom>
              <a:avLst/>
              <a:gdLst/>
              <a:ahLst/>
              <a:cxnLst>
                <a:cxn ang="0">
                  <a:pos x="8" y="0"/>
                </a:cxn>
                <a:cxn ang="0">
                  <a:pos x="0" y="3710"/>
                </a:cxn>
                <a:cxn ang="0">
                  <a:pos x="22" y="3628"/>
                </a:cxn>
                <a:cxn ang="0">
                  <a:pos x="64" y="3488"/>
                </a:cxn>
                <a:cxn ang="0">
                  <a:pos x="136" y="3294"/>
                </a:cxn>
                <a:cxn ang="0">
                  <a:pos x="212" y="3116"/>
                </a:cxn>
                <a:cxn ang="0">
                  <a:pos x="274" y="2986"/>
                </a:cxn>
                <a:cxn ang="0">
                  <a:pos x="348" y="2846"/>
                </a:cxn>
                <a:cxn ang="0">
                  <a:pos x="432" y="2700"/>
                </a:cxn>
                <a:cxn ang="0">
                  <a:pos x="528" y="2548"/>
                </a:cxn>
                <a:cxn ang="0">
                  <a:pos x="636" y="2390"/>
                </a:cxn>
                <a:cxn ang="0">
                  <a:pos x="756" y="2228"/>
                </a:cxn>
                <a:cxn ang="0">
                  <a:pos x="892" y="2064"/>
                </a:cxn>
                <a:cxn ang="0">
                  <a:pos x="1040" y="1898"/>
                </a:cxn>
                <a:cxn ang="0">
                  <a:pos x="1204" y="1730"/>
                </a:cxn>
                <a:cxn ang="0">
                  <a:pos x="1384" y="1566"/>
                </a:cxn>
                <a:cxn ang="0">
                  <a:pos x="1580" y="1402"/>
                </a:cxn>
                <a:cxn ang="0">
                  <a:pos x="1794" y="1240"/>
                </a:cxn>
                <a:cxn ang="0">
                  <a:pos x="2024" y="1084"/>
                </a:cxn>
                <a:cxn ang="0">
                  <a:pos x="2274" y="934"/>
                </a:cxn>
                <a:cxn ang="0">
                  <a:pos x="2542" y="790"/>
                </a:cxn>
                <a:cxn ang="0">
                  <a:pos x="2830" y="654"/>
                </a:cxn>
                <a:cxn ang="0">
                  <a:pos x="3140" y="526"/>
                </a:cxn>
                <a:cxn ang="0">
                  <a:pos x="3468" y="410"/>
                </a:cxn>
                <a:cxn ang="0">
                  <a:pos x="3820" y="304"/>
                </a:cxn>
                <a:cxn ang="0">
                  <a:pos x="4194" y="210"/>
                </a:cxn>
                <a:cxn ang="0">
                  <a:pos x="4590" y="132"/>
                </a:cxn>
                <a:cxn ang="0">
                  <a:pos x="5012" y="66"/>
                </a:cxn>
                <a:cxn ang="0">
                  <a:pos x="5230" y="40"/>
                </a:cxn>
                <a:cxn ang="0">
                  <a:pos x="5456" y="18"/>
                </a:cxn>
                <a:cxn ang="0">
                  <a:pos x="5688" y="0"/>
                </a:cxn>
                <a:cxn ang="0">
                  <a:pos x="5688" y="0"/>
                </a:cxn>
              </a:cxnLst>
              <a:rect l="0" t="0" r="r" b="b"/>
              <a:pathLst>
                <a:path w="5688" h="3710">
                  <a:moveTo>
                    <a:pt x="5688" y="0"/>
                  </a:moveTo>
                  <a:lnTo>
                    <a:pt x="8" y="0"/>
                  </a:lnTo>
                  <a:lnTo>
                    <a:pt x="0" y="3710"/>
                  </a:lnTo>
                  <a:lnTo>
                    <a:pt x="0" y="3710"/>
                  </a:lnTo>
                  <a:lnTo>
                    <a:pt x="10" y="3672"/>
                  </a:lnTo>
                  <a:lnTo>
                    <a:pt x="22" y="3628"/>
                  </a:lnTo>
                  <a:lnTo>
                    <a:pt x="40" y="3566"/>
                  </a:lnTo>
                  <a:lnTo>
                    <a:pt x="64" y="3488"/>
                  </a:lnTo>
                  <a:lnTo>
                    <a:pt x="96" y="3396"/>
                  </a:lnTo>
                  <a:lnTo>
                    <a:pt x="136" y="3294"/>
                  </a:lnTo>
                  <a:lnTo>
                    <a:pt x="184" y="3178"/>
                  </a:lnTo>
                  <a:lnTo>
                    <a:pt x="212" y="3116"/>
                  </a:lnTo>
                  <a:lnTo>
                    <a:pt x="242" y="3052"/>
                  </a:lnTo>
                  <a:lnTo>
                    <a:pt x="274" y="2986"/>
                  </a:lnTo>
                  <a:lnTo>
                    <a:pt x="310" y="2918"/>
                  </a:lnTo>
                  <a:lnTo>
                    <a:pt x="348" y="2846"/>
                  </a:lnTo>
                  <a:lnTo>
                    <a:pt x="388" y="2774"/>
                  </a:lnTo>
                  <a:lnTo>
                    <a:pt x="432" y="2700"/>
                  </a:lnTo>
                  <a:lnTo>
                    <a:pt x="478" y="2624"/>
                  </a:lnTo>
                  <a:lnTo>
                    <a:pt x="528" y="2548"/>
                  </a:lnTo>
                  <a:lnTo>
                    <a:pt x="580" y="2470"/>
                  </a:lnTo>
                  <a:lnTo>
                    <a:pt x="636" y="2390"/>
                  </a:lnTo>
                  <a:lnTo>
                    <a:pt x="694" y="2310"/>
                  </a:lnTo>
                  <a:lnTo>
                    <a:pt x="756" y="2228"/>
                  </a:lnTo>
                  <a:lnTo>
                    <a:pt x="822" y="2146"/>
                  </a:lnTo>
                  <a:lnTo>
                    <a:pt x="892" y="2064"/>
                  </a:lnTo>
                  <a:lnTo>
                    <a:pt x="964" y="1980"/>
                  </a:lnTo>
                  <a:lnTo>
                    <a:pt x="1040" y="1898"/>
                  </a:lnTo>
                  <a:lnTo>
                    <a:pt x="1120" y="1814"/>
                  </a:lnTo>
                  <a:lnTo>
                    <a:pt x="1204" y="1730"/>
                  </a:lnTo>
                  <a:lnTo>
                    <a:pt x="1292" y="1648"/>
                  </a:lnTo>
                  <a:lnTo>
                    <a:pt x="1384" y="1566"/>
                  </a:lnTo>
                  <a:lnTo>
                    <a:pt x="1480" y="1482"/>
                  </a:lnTo>
                  <a:lnTo>
                    <a:pt x="1580" y="1402"/>
                  </a:lnTo>
                  <a:lnTo>
                    <a:pt x="1684" y="1320"/>
                  </a:lnTo>
                  <a:lnTo>
                    <a:pt x="1794" y="1240"/>
                  </a:lnTo>
                  <a:lnTo>
                    <a:pt x="1906" y="1162"/>
                  </a:lnTo>
                  <a:lnTo>
                    <a:pt x="2024" y="1084"/>
                  </a:lnTo>
                  <a:lnTo>
                    <a:pt x="2146" y="1008"/>
                  </a:lnTo>
                  <a:lnTo>
                    <a:pt x="2274" y="934"/>
                  </a:lnTo>
                  <a:lnTo>
                    <a:pt x="2406" y="860"/>
                  </a:lnTo>
                  <a:lnTo>
                    <a:pt x="2542" y="790"/>
                  </a:lnTo>
                  <a:lnTo>
                    <a:pt x="2684" y="720"/>
                  </a:lnTo>
                  <a:lnTo>
                    <a:pt x="2830" y="654"/>
                  </a:lnTo>
                  <a:lnTo>
                    <a:pt x="2982" y="588"/>
                  </a:lnTo>
                  <a:lnTo>
                    <a:pt x="3140" y="526"/>
                  </a:lnTo>
                  <a:lnTo>
                    <a:pt x="3302" y="466"/>
                  </a:lnTo>
                  <a:lnTo>
                    <a:pt x="3468" y="410"/>
                  </a:lnTo>
                  <a:lnTo>
                    <a:pt x="3642" y="354"/>
                  </a:lnTo>
                  <a:lnTo>
                    <a:pt x="3820" y="304"/>
                  </a:lnTo>
                  <a:lnTo>
                    <a:pt x="4004" y="256"/>
                  </a:lnTo>
                  <a:lnTo>
                    <a:pt x="4194" y="210"/>
                  </a:lnTo>
                  <a:lnTo>
                    <a:pt x="4390" y="170"/>
                  </a:lnTo>
                  <a:lnTo>
                    <a:pt x="4590" y="132"/>
                  </a:lnTo>
                  <a:lnTo>
                    <a:pt x="4798" y="98"/>
                  </a:lnTo>
                  <a:lnTo>
                    <a:pt x="5012" y="66"/>
                  </a:lnTo>
                  <a:lnTo>
                    <a:pt x="5120" y="54"/>
                  </a:lnTo>
                  <a:lnTo>
                    <a:pt x="5230" y="40"/>
                  </a:lnTo>
                  <a:lnTo>
                    <a:pt x="5344" y="28"/>
                  </a:lnTo>
                  <a:lnTo>
                    <a:pt x="5456" y="18"/>
                  </a:lnTo>
                  <a:lnTo>
                    <a:pt x="5572" y="8"/>
                  </a:lnTo>
                  <a:lnTo>
                    <a:pt x="5688" y="0"/>
                  </a:lnTo>
                  <a:moveTo>
                    <a:pt x="5688" y="0"/>
                  </a:moveTo>
                  <a:lnTo>
                    <a:pt x="5688" y="0"/>
                  </a:lnTo>
                </a:path>
              </a:pathLst>
            </a:custGeom>
            <a:solidFill>
              <a:schemeClr val="bg2">
                <a:lumMod val="25000"/>
                <a:alpha val="25000"/>
              </a:schemeClr>
            </a:solidFill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en-US" altLang="ko-KR"/>
            </a:p>
          </p:txBody>
        </p:sp>
        <p:sp>
          <p:nvSpPr>
            <p:cNvPr id="12" name="자유형 11"/>
            <p:cNvSpPr>
              <a:spLocks noEditPoints="1"/>
            </p:cNvSpPr>
            <p:nvPr/>
          </p:nvSpPr>
          <p:spPr>
            <a:xfrm>
              <a:off x="-4226" y="1"/>
              <a:ext cx="3429656" cy="1828799"/>
            </a:xfrm>
            <a:custGeom>
              <a:avLst/>
              <a:gdLst/>
              <a:ahLst/>
              <a:cxnLst>
                <a:cxn ang="0">
                  <a:pos x="8" y="0"/>
                </a:cxn>
                <a:cxn ang="0">
                  <a:pos x="0" y="3710"/>
                </a:cxn>
                <a:cxn ang="0">
                  <a:pos x="22" y="3628"/>
                </a:cxn>
                <a:cxn ang="0">
                  <a:pos x="64" y="3488"/>
                </a:cxn>
                <a:cxn ang="0">
                  <a:pos x="136" y="3294"/>
                </a:cxn>
                <a:cxn ang="0">
                  <a:pos x="212" y="3116"/>
                </a:cxn>
                <a:cxn ang="0">
                  <a:pos x="274" y="2986"/>
                </a:cxn>
                <a:cxn ang="0">
                  <a:pos x="348" y="2846"/>
                </a:cxn>
                <a:cxn ang="0">
                  <a:pos x="432" y="2700"/>
                </a:cxn>
                <a:cxn ang="0">
                  <a:pos x="528" y="2548"/>
                </a:cxn>
                <a:cxn ang="0">
                  <a:pos x="636" y="2390"/>
                </a:cxn>
                <a:cxn ang="0">
                  <a:pos x="756" y="2228"/>
                </a:cxn>
                <a:cxn ang="0">
                  <a:pos x="892" y="2064"/>
                </a:cxn>
                <a:cxn ang="0">
                  <a:pos x="1040" y="1898"/>
                </a:cxn>
                <a:cxn ang="0">
                  <a:pos x="1204" y="1730"/>
                </a:cxn>
                <a:cxn ang="0">
                  <a:pos x="1384" y="1566"/>
                </a:cxn>
                <a:cxn ang="0">
                  <a:pos x="1580" y="1402"/>
                </a:cxn>
                <a:cxn ang="0">
                  <a:pos x="1794" y="1240"/>
                </a:cxn>
                <a:cxn ang="0">
                  <a:pos x="2024" y="1084"/>
                </a:cxn>
                <a:cxn ang="0">
                  <a:pos x="2274" y="934"/>
                </a:cxn>
                <a:cxn ang="0">
                  <a:pos x="2542" y="790"/>
                </a:cxn>
                <a:cxn ang="0">
                  <a:pos x="2830" y="654"/>
                </a:cxn>
                <a:cxn ang="0">
                  <a:pos x="3140" y="526"/>
                </a:cxn>
                <a:cxn ang="0">
                  <a:pos x="3468" y="410"/>
                </a:cxn>
                <a:cxn ang="0">
                  <a:pos x="3820" y="304"/>
                </a:cxn>
                <a:cxn ang="0">
                  <a:pos x="4194" y="210"/>
                </a:cxn>
                <a:cxn ang="0">
                  <a:pos x="4590" y="132"/>
                </a:cxn>
                <a:cxn ang="0">
                  <a:pos x="5012" y="66"/>
                </a:cxn>
                <a:cxn ang="0">
                  <a:pos x="5230" y="40"/>
                </a:cxn>
                <a:cxn ang="0">
                  <a:pos x="5456" y="18"/>
                </a:cxn>
                <a:cxn ang="0">
                  <a:pos x="5688" y="0"/>
                </a:cxn>
                <a:cxn ang="0">
                  <a:pos x="5688" y="0"/>
                </a:cxn>
              </a:cxnLst>
              <a:rect l="0" t="0" r="r" b="b"/>
              <a:pathLst>
                <a:path w="5688" h="3710">
                  <a:moveTo>
                    <a:pt x="5688" y="0"/>
                  </a:moveTo>
                  <a:lnTo>
                    <a:pt x="8" y="0"/>
                  </a:lnTo>
                  <a:lnTo>
                    <a:pt x="0" y="3710"/>
                  </a:lnTo>
                  <a:lnTo>
                    <a:pt x="0" y="3710"/>
                  </a:lnTo>
                  <a:lnTo>
                    <a:pt x="10" y="3672"/>
                  </a:lnTo>
                  <a:lnTo>
                    <a:pt x="22" y="3628"/>
                  </a:lnTo>
                  <a:lnTo>
                    <a:pt x="40" y="3566"/>
                  </a:lnTo>
                  <a:lnTo>
                    <a:pt x="64" y="3488"/>
                  </a:lnTo>
                  <a:lnTo>
                    <a:pt x="96" y="3396"/>
                  </a:lnTo>
                  <a:lnTo>
                    <a:pt x="136" y="3294"/>
                  </a:lnTo>
                  <a:lnTo>
                    <a:pt x="184" y="3178"/>
                  </a:lnTo>
                  <a:lnTo>
                    <a:pt x="212" y="3116"/>
                  </a:lnTo>
                  <a:lnTo>
                    <a:pt x="242" y="3052"/>
                  </a:lnTo>
                  <a:lnTo>
                    <a:pt x="274" y="2986"/>
                  </a:lnTo>
                  <a:lnTo>
                    <a:pt x="310" y="2918"/>
                  </a:lnTo>
                  <a:lnTo>
                    <a:pt x="348" y="2846"/>
                  </a:lnTo>
                  <a:lnTo>
                    <a:pt x="388" y="2774"/>
                  </a:lnTo>
                  <a:lnTo>
                    <a:pt x="432" y="2700"/>
                  </a:lnTo>
                  <a:lnTo>
                    <a:pt x="478" y="2624"/>
                  </a:lnTo>
                  <a:lnTo>
                    <a:pt x="528" y="2548"/>
                  </a:lnTo>
                  <a:lnTo>
                    <a:pt x="580" y="2470"/>
                  </a:lnTo>
                  <a:lnTo>
                    <a:pt x="636" y="2390"/>
                  </a:lnTo>
                  <a:lnTo>
                    <a:pt x="694" y="2310"/>
                  </a:lnTo>
                  <a:lnTo>
                    <a:pt x="756" y="2228"/>
                  </a:lnTo>
                  <a:lnTo>
                    <a:pt x="822" y="2146"/>
                  </a:lnTo>
                  <a:lnTo>
                    <a:pt x="892" y="2064"/>
                  </a:lnTo>
                  <a:lnTo>
                    <a:pt x="964" y="1980"/>
                  </a:lnTo>
                  <a:lnTo>
                    <a:pt x="1040" y="1898"/>
                  </a:lnTo>
                  <a:lnTo>
                    <a:pt x="1120" y="1814"/>
                  </a:lnTo>
                  <a:lnTo>
                    <a:pt x="1204" y="1730"/>
                  </a:lnTo>
                  <a:lnTo>
                    <a:pt x="1292" y="1648"/>
                  </a:lnTo>
                  <a:lnTo>
                    <a:pt x="1384" y="1566"/>
                  </a:lnTo>
                  <a:lnTo>
                    <a:pt x="1480" y="1482"/>
                  </a:lnTo>
                  <a:lnTo>
                    <a:pt x="1580" y="1402"/>
                  </a:lnTo>
                  <a:lnTo>
                    <a:pt x="1684" y="1320"/>
                  </a:lnTo>
                  <a:lnTo>
                    <a:pt x="1794" y="1240"/>
                  </a:lnTo>
                  <a:lnTo>
                    <a:pt x="1906" y="1162"/>
                  </a:lnTo>
                  <a:lnTo>
                    <a:pt x="2024" y="1084"/>
                  </a:lnTo>
                  <a:lnTo>
                    <a:pt x="2146" y="1008"/>
                  </a:lnTo>
                  <a:lnTo>
                    <a:pt x="2274" y="934"/>
                  </a:lnTo>
                  <a:lnTo>
                    <a:pt x="2406" y="860"/>
                  </a:lnTo>
                  <a:lnTo>
                    <a:pt x="2542" y="790"/>
                  </a:lnTo>
                  <a:lnTo>
                    <a:pt x="2684" y="720"/>
                  </a:lnTo>
                  <a:lnTo>
                    <a:pt x="2830" y="654"/>
                  </a:lnTo>
                  <a:lnTo>
                    <a:pt x="2982" y="588"/>
                  </a:lnTo>
                  <a:lnTo>
                    <a:pt x="3140" y="526"/>
                  </a:lnTo>
                  <a:lnTo>
                    <a:pt x="3302" y="466"/>
                  </a:lnTo>
                  <a:lnTo>
                    <a:pt x="3468" y="410"/>
                  </a:lnTo>
                  <a:lnTo>
                    <a:pt x="3642" y="354"/>
                  </a:lnTo>
                  <a:lnTo>
                    <a:pt x="3820" y="304"/>
                  </a:lnTo>
                  <a:lnTo>
                    <a:pt x="4004" y="256"/>
                  </a:lnTo>
                  <a:lnTo>
                    <a:pt x="4194" y="210"/>
                  </a:lnTo>
                  <a:lnTo>
                    <a:pt x="4390" y="170"/>
                  </a:lnTo>
                  <a:lnTo>
                    <a:pt x="4590" y="132"/>
                  </a:lnTo>
                  <a:lnTo>
                    <a:pt x="4798" y="98"/>
                  </a:lnTo>
                  <a:lnTo>
                    <a:pt x="5012" y="66"/>
                  </a:lnTo>
                  <a:lnTo>
                    <a:pt x="5120" y="54"/>
                  </a:lnTo>
                  <a:lnTo>
                    <a:pt x="5230" y="40"/>
                  </a:lnTo>
                  <a:lnTo>
                    <a:pt x="5344" y="28"/>
                  </a:lnTo>
                  <a:lnTo>
                    <a:pt x="5456" y="18"/>
                  </a:lnTo>
                  <a:lnTo>
                    <a:pt x="5572" y="8"/>
                  </a:lnTo>
                  <a:lnTo>
                    <a:pt x="5688" y="0"/>
                  </a:lnTo>
                  <a:moveTo>
                    <a:pt x="5688" y="0"/>
                  </a:moveTo>
                  <a:lnTo>
                    <a:pt x="5688" y="0"/>
                  </a:lnTo>
                </a:path>
              </a:pathLst>
            </a:custGeom>
            <a:solidFill>
              <a:schemeClr val="accent1">
                <a:lumMod val="60000"/>
                <a:lumOff val="40000"/>
                <a:alpha val="49000"/>
              </a:schemeClr>
            </a:solidFill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en-US" altLang="ko-KR"/>
            </a:p>
          </p:txBody>
        </p:sp>
        <p:sp>
          <p:nvSpPr>
            <p:cNvPr id="13" name="자유형 12"/>
            <p:cNvSpPr>
              <a:spLocks noEditPoints="1"/>
            </p:cNvSpPr>
            <p:nvPr/>
          </p:nvSpPr>
          <p:spPr>
            <a:xfrm>
              <a:off x="-9525" y="1"/>
              <a:ext cx="3286126" cy="1219199"/>
            </a:xfrm>
            <a:custGeom>
              <a:avLst/>
              <a:gdLst/>
              <a:ahLst/>
              <a:cxnLst>
                <a:cxn ang="0">
                  <a:pos x="5688" y="0"/>
                </a:cxn>
                <a:cxn ang="0">
                  <a:pos x="8" y="0"/>
                </a:cxn>
                <a:cxn ang="0">
                  <a:pos x="0" y="2678"/>
                </a:cxn>
                <a:cxn ang="0">
                  <a:pos x="0" y="2678"/>
                </a:cxn>
                <a:cxn ang="0">
                  <a:pos x="10" y="2652"/>
                </a:cxn>
                <a:cxn ang="0">
                  <a:pos x="22" y="2618"/>
                </a:cxn>
                <a:cxn ang="0">
                  <a:pos x="40" y="2574"/>
                </a:cxn>
                <a:cxn ang="0">
                  <a:pos x="64" y="2518"/>
                </a:cxn>
                <a:cxn ang="0">
                  <a:pos x="96" y="2452"/>
                </a:cxn>
                <a:cxn ang="0">
                  <a:pos x="136" y="2378"/>
                </a:cxn>
                <a:cxn ang="0">
                  <a:pos x="184" y="2294"/>
                </a:cxn>
                <a:cxn ang="0">
                  <a:pos x="242" y="2204"/>
                </a:cxn>
                <a:cxn ang="0">
                  <a:pos x="274" y="2156"/>
                </a:cxn>
                <a:cxn ang="0">
                  <a:pos x="310" y="2106"/>
                </a:cxn>
                <a:cxn ang="0">
                  <a:pos x="348" y="2056"/>
                </a:cxn>
                <a:cxn ang="0">
                  <a:pos x="388" y="2002"/>
                </a:cxn>
                <a:cxn ang="0">
                  <a:pos x="432" y="1950"/>
                </a:cxn>
                <a:cxn ang="0">
                  <a:pos x="478" y="1894"/>
                </a:cxn>
                <a:cxn ang="0">
                  <a:pos x="528" y="1840"/>
                </a:cxn>
                <a:cxn ang="0">
                  <a:pos x="580" y="1782"/>
                </a:cxn>
                <a:cxn ang="0">
                  <a:pos x="636" y="1726"/>
                </a:cxn>
                <a:cxn ang="0">
                  <a:pos x="694" y="1668"/>
                </a:cxn>
                <a:cxn ang="0">
                  <a:pos x="756" y="1608"/>
                </a:cxn>
                <a:cxn ang="0">
                  <a:pos x="822" y="1550"/>
                </a:cxn>
                <a:cxn ang="0">
                  <a:pos x="892" y="1490"/>
                </a:cxn>
                <a:cxn ang="0">
                  <a:pos x="964" y="1430"/>
                </a:cxn>
                <a:cxn ang="0">
                  <a:pos x="1040" y="1370"/>
                </a:cxn>
                <a:cxn ang="0">
                  <a:pos x="1120" y="1310"/>
                </a:cxn>
                <a:cxn ang="0">
                  <a:pos x="1204" y="1250"/>
                </a:cxn>
                <a:cxn ang="0">
                  <a:pos x="1292" y="1190"/>
                </a:cxn>
                <a:cxn ang="0">
                  <a:pos x="1384" y="1130"/>
                </a:cxn>
                <a:cxn ang="0">
                  <a:pos x="1480" y="1070"/>
                </a:cxn>
                <a:cxn ang="0">
                  <a:pos x="1580" y="1012"/>
                </a:cxn>
                <a:cxn ang="0">
                  <a:pos x="1684" y="954"/>
                </a:cxn>
                <a:cxn ang="0">
                  <a:pos x="1794" y="896"/>
                </a:cxn>
                <a:cxn ang="0">
                  <a:pos x="1906" y="840"/>
                </a:cxn>
                <a:cxn ang="0">
                  <a:pos x="2024" y="784"/>
                </a:cxn>
                <a:cxn ang="0">
                  <a:pos x="2146" y="728"/>
                </a:cxn>
                <a:cxn ang="0">
                  <a:pos x="2274" y="674"/>
                </a:cxn>
                <a:cxn ang="0">
                  <a:pos x="2406" y="622"/>
                </a:cxn>
                <a:cxn ang="0">
                  <a:pos x="2542" y="570"/>
                </a:cxn>
                <a:cxn ang="0">
                  <a:pos x="2684" y="520"/>
                </a:cxn>
                <a:cxn ang="0">
                  <a:pos x="2830" y="472"/>
                </a:cxn>
                <a:cxn ang="0">
                  <a:pos x="2982" y="426"/>
                </a:cxn>
                <a:cxn ang="0">
                  <a:pos x="3140" y="380"/>
                </a:cxn>
                <a:cxn ang="0">
                  <a:pos x="3302" y="336"/>
                </a:cxn>
                <a:cxn ang="0">
                  <a:pos x="3468" y="296"/>
                </a:cxn>
                <a:cxn ang="0">
                  <a:pos x="3642" y="256"/>
                </a:cxn>
                <a:cxn ang="0">
                  <a:pos x="3820" y="220"/>
                </a:cxn>
                <a:cxn ang="0">
                  <a:pos x="4004" y="184"/>
                </a:cxn>
                <a:cxn ang="0">
                  <a:pos x="4194" y="152"/>
                </a:cxn>
                <a:cxn ang="0">
                  <a:pos x="4390" y="122"/>
                </a:cxn>
                <a:cxn ang="0">
                  <a:pos x="4590" y="94"/>
                </a:cxn>
                <a:cxn ang="0">
                  <a:pos x="4798" y="70"/>
                </a:cxn>
                <a:cxn ang="0">
                  <a:pos x="5012" y="48"/>
                </a:cxn>
                <a:cxn ang="0">
                  <a:pos x="5230" y="30"/>
                </a:cxn>
                <a:cxn ang="0">
                  <a:pos x="5456" y="14"/>
                </a:cxn>
                <a:cxn ang="0">
                  <a:pos x="5688" y="0"/>
                </a:cxn>
                <a:cxn ang="0">
                  <a:pos x="5688" y="0"/>
                </a:cxn>
                <a:cxn ang="0">
                  <a:pos x="5688" y="0"/>
                </a:cxn>
              </a:cxnLst>
              <a:rect l="0" t="0" r="r" b="b"/>
              <a:pathLst>
                <a:path w="5688" h="2678">
                  <a:moveTo>
                    <a:pt x="5688" y="0"/>
                  </a:moveTo>
                  <a:lnTo>
                    <a:pt x="8" y="0"/>
                  </a:lnTo>
                  <a:lnTo>
                    <a:pt x="0" y="2678"/>
                  </a:lnTo>
                  <a:lnTo>
                    <a:pt x="0" y="2678"/>
                  </a:lnTo>
                  <a:lnTo>
                    <a:pt x="10" y="2652"/>
                  </a:lnTo>
                  <a:lnTo>
                    <a:pt x="22" y="2618"/>
                  </a:lnTo>
                  <a:lnTo>
                    <a:pt x="40" y="2574"/>
                  </a:lnTo>
                  <a:lnTo>
                    <a:pt x="64" y="2518"/>
                  </a:lnTo>
                  <a:lnTo>
                    <a:pt x="96" y="2452"/>
                  </a:lnTo>
                  <a:lnTo>
                    <a:pt x="136" y="2378"/>
                  </a:lnTo>
                  <a:lnTo>
                    <a:pt x="184" y="2294"/>
                  </a:lnTo>
                  <a:lnTo>
                    <a:pt x="242" y="2204"/>
                  </a:lnTo>
                  <a:lnTo>
                    <a:pt x="274" y="2156"/>
                  </a:lnTo>
                  <a:lnTo>
                    <a:pt x="310" y="2106"/>
                  </a:lnTo>
                  <a:lnTo>
                    <a:pt x="348" y="2056"/>
                  </a:lnTo>
                  <a:lnTo>
                    <a:pt x="388" y="2002"/>
                  </a:lnTo>
                  <a:lnTo>
                    <a:pt x="432" y="1950"/>
                  </a:lnTo>
                  <a:lnTo>
                    <a:pt x="478" y="1894"/>
                  </a:lnTo>
                  <a:lnTo>
                    <a:pt x="528" y="1840"/>
                  </a:lnTo>
                  <a:lnTo>
                    <a:pt x="580" y="1782"/>
                  </a:lnTo>
                  <a:lnTo>
                    <a:pt x="636" y="1726"/>
                  </a:lnTo>
                  <a:lnTo>
                    <a:pt x="694" y="1668"/>
                  </a:lnTo>
                  <a:lnTo>
                    <a:pt x="756" y="1608"/>
                  </a:lnTo>
                  <a:lnTo>
                    <a:pt x="822" y="1550"/>
                  </a:lnTo>
                  <a:lnTo>
                    <a:pt x="892" y="1490"/>
                  </a:lnTo>
                  <a:lnTo>
                    <a:pt x="964" y="1430"/>
                  </a:lnTo>
                  <a:lnTo>
                    <a:pt x="1040" y="1370"/>
                  </a:lnTo>
                  <a:lnTo>
                    <a:pt x="1120" y="1310"/>
                  </a:lnTo>
                  <a:lnTo>
                    <a:pt x="1204" y="1250"/>
                  </a:lnTo>
                  <a:lnTo>
                    <a:pt x="1292" y="1190"/>
                  </a:lnTo>
                  <a:lnTo>
                    <a:pt x="1384" y="1130"/>
                  </a:lnTo>
                  <a:lnTo>
                    <a:pt x="1480" y="1070"/>
                  </a:lnTo>
                  <a:lnTo>
                    <a:pt x="1580" y="1012"/>
                  </a:lnTo>
                  <a:lnTo>
                    <a:pt x="1684" y="954"/>
                  </a:lnTo>
                  <a:lnTo>
                    <a:pt x="1794" y="896"/>
                  </a:lnTo>
                  <a:lnTo>
                    <a:pt x="1906" y="840"/>
                  </a:lnTo>
                  <a:lnTo>
                    <a:pt x="2024" y="784"/>
                  </a:lnTo>
                  <a:lnTo>
                    <a:pt x="2146" y="728"/>
                  </a:lnTo>
                  <a:lnTo>
                    <a:pt x="2274" y="674"/>
                  </a:lnTo>
                  <a:lnTo>
                    <a:pt x="2406" y="622"/>
                  </a:lnTo>
                  <a:lnTo>
                    <a:pt x="2542" y="570"/>
                  </a:lnTo>
                  <a:lnTo>
                    <a:pt x="2684" y="520"/>
                  </a:lnTo>
                  <a:lnTo>
                    <a:pt x="2830" y="472"/>
                  </a:lnTo>
                  <a:lnTo>
                    <a:pt x="2982" y="426"/>
                  </a:lnTo>
                  <a:lnTo>
                    <a:pt x="3140" y="380"/>
                  </a:lnTo>
                  <a:lnTo>
                    <a:pt x="3302" y="336"/>
                  </a:lnTo>
                  <a:lnTo>
                    <a:pt x="3468" y="296"/>
                  </a:lnTo>
                  <a:lnTo>
                    <a:pt x="3642" y="256"/>
                  </a:lnTo>
                  <a:lnTo>
                    <a:pt x="3820" y="220"/>
                  </a:lnTo>
                  <a:lnTo>
                    <a:pt x="4004" y="184"/>
                  </a:lnTo>
                  <a:lnTo>
                    <a:pt x="4194" y="152"/>
                  </a:lnTo>
                  <a:lnTo>
                    <a:pt x="4390" y="122"/>
                  </a:lnTo>
                  <a:lnTo>
                    <a:pt x="4590" y="94"/>
                  </a:lnTo>
                  <a:lnTo>
                    <a:pt x="4798" y="70"/>
                  </a:lnTo>
                  <a:lnTo>
                    <a:pt x="5012" y="48"/>
                  </a:lnTo>
                  <a:lnTo>
                    <a:pt x="5230" y="30"/>
                  </a:lnTo>
                  <a:lnTo>
                    <a:pt x="5456" y="14"/>
                  </a:lnTo>
                  <a:lnTo>
                    <a:pt x="5688" y="0"/>
                  </a:lnTo>
                  <a:moveTo>
                    <a:pt x="5688" y="0"/>
                  </a:moveTo>
                  <a:lnTo>
                    <a:pt x="5688" y="0"/>
                  </a:lnTo>
                </a:path>
              </a:pathLst>
            </a:custGeom>
            <a:solidFill>
              <a:schemeClr val="accent4">
                <a:lumMod val="75000"/>
                <a:alpha val="44000"/>
              </a:schemeClr>
            </a:solidFill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en-US" altLang="ko-KR"/>
            </a:p>
          </p:txBody>
        </p:sp>
      </p:grpSp>
      <p:grpSp>
        <p:nvGrpSpPr>
          <p:cNvPr id="9" name="그룹 8"/>
          <p:cNvGrpSpPr/>
          <p:nvPr/>
        </p:nvGrpSpPr>
        <p:grpSpPr>
          <a:xfrm>
            <a:off x="7619125" y="3429000"/>
            <a:ext cx="4572874" cy="3429000"/>
            <a:chOff x="5714344" y="3429000"/>
            <a:chExt cx="3429656" cy="3429000"/>
          </a:xfrm>
        </p:grpSpPr>
        <p:grpSp>
          <p:nvGrpSpPr>
            <p:cNvPr id="10" name="그룹 9"/>
            <p:cNvGrpSpPr/>
            <p:nvPr/>
          </p:nvGrpSpPr>
          <p:grpSpPr>
            <a:xfrm flipV="1">
              <a:off x="5714344" y="5029201"/>
              <a:ext cx="3429656" cy="1828799"/>
              <a:chOff x="5714344" y="1"/>
              <a:chExt cx="3429656" cy="1828799"/>
            </a:xfrm>
          </p:grpSpPr>
          <p:sp>
            <p:nvSpPr>
              <p:cNvPr id="17" name="자유형 16"/>
              <p:cNvSpPr>
                <a:spLocks noEditPoints="1"/>
              </p:cNvSpPr>
              <p:nvPr/>
            </p:nvSpPr>
            <p:spPr>
              <a:xfrm flipH="1">
                <a:off x="5714344" y="1"/>
                <a:ext cx="3429656" cy="1828799"/>
              </a:xfrm>
              <a:custGeom>
                <a:avLst/>
                <a:gdLst/>
                <a:ahLst/>
                <a:cxnLst>
                  <a:cxn ang="0">
                    <a:pos x="8" y="0"/>
                  </a:cxn>
                  <a:cxn ang="0">
                    <a:pos x="0" y="3710"/>
                  </a:cxn>
                  <a:cxn ang="0">
                    <a:pos x="22" y="3628"/>
                  </a:cxn>
                  <a:cxn ang="0">
                    <a:pos x="64" y="3488"/>
                  </a:cxn>
                  <a:cxn ang="0">
                    <a:pos x="136" y="3294"/>
                  </a:cxn>
                  <a:cxn ang="0">
                    <a:pos x="212" y="3116"/>
                  </a:cxn>
                  <a:cxn ang="0">
                    <a:pos x="274" y="2986"/>
                  </a:cxn>
                  <a:cxn ang="0">
                    <a:pos x="348" y="2846"/>
                  </a:cxn>
                  <a:cxn ang="0">
                    <a:pos x="432" y="2700"/>
                  </a:cxn>
                  <a:cxn ang="0">
                    <a:pos x="528" y="2548"/>
                  </a:cxn>
                  <a:cxn ang="0">
                    <a:pos x="636" y="2390"/>
                  </a:cxn>
                  <a:cxn ang="0">
                    <a:pos x="756" y="2228"/>
                  </a:cxn>
                  <a:cxn ang="0">
                    <a:pos x="892" y="2064"/>
                  </a:cxn>
                  <a:cxn ang="0">
                    <a:pos x="1040" y="1898"/>
                  </a:cxn>
                  <a:cxn ang="0">
                    <a:pos x="1204" y="1730"/>
                  </a:cxn>
                  <a:cxn ang="0">
                    <a:pos x="1384" y="1566"/>
                  </a:cxn>
                  <a:cxn ang="0">
                    <a:pos x="1580" y="1402"/>
                  </a:cxn>
                  <a:cxn ang="0">
                    <a:pos x="1794" y="1240"/>
                  </a:cxn>
                  <a:cxn ang="0">
                    <a:pos x="2024" y="1084"/>
                  </a:cxn>
                  <a:cxn ang="0">
                    <a:pos x="2274" y="934"/>
                  </a:cxn>
                  <a:cxn ang="0">
                    <a:pos x="2542" y="790"/>
                  </a:cxn>
                  <a:cxn ang="0">
                    <a:pos x="2830" y="654"/>
                  </a:cxn>
                  <a:cxn ang="0">
                    <a:pos x="3140" y="526"/>
                  </a:cxn>
                  <a:cxn ang="0">
                    <a:pos x="3468" y="410"/>
                  </a:cxn>
                  <a:cxn ang="0">
                    <a:pos x="3820" y="304"/>
                  </a:cxn>
                  <a:cxn ang="0">
                    <a:pos x="4194" y="210"/>
                  </a:cxn>
                  <a:cxn ang="0">
                    <a:pos x="4590" y="132"/>
                  </a:cxn>
                  <a:cxn ang="0">
                    <a:pos x="5012" y="66"/>
                  </a:cxn>
                  <a:cxn ang="0">
                    <a:pos x="5230" y="40"/>
                  </a:cxn>
                  <a:cxn ang="0">
                    <a:pos x="5456" y="18"/>
                  </a:cxn>
                  <a:cxn ang="0">
                    <a:pos x="5688" y="0"/>
                  </a:cxn>
                  <a:cxn ang="0">
                    <a:pos x="5688" y="0"/>
                  </a:cxn>
                </a:cxnLst>
                <a:rect l="0" t="0" r="r" b="b"/>
                <a:pathLst>
                  <a:path w="5688" h="3710">
                    <a:moveTo>
                      <a:pt x="5688" y="0"/>
                    </a:moveTo>
                    <a:lnTo>
                      <a:pt x="8" y="0"/>
                    </a:lnTo>
                    <a:lnTo>
                      <a:pt x="0" y="3710"/>
                    </a:lnTo>
                    <a:lnTo>
                      <a:pt x="0" y="3710"/>
                    </a:lnTo>
                    <a:lnTo>
                      <a:pt x="10" y="3672"/>
                    </a:lnTo>
                    <a:lnTo>
                      <a:pt x="22" y="3628"/>
                    </a:lnTo>
                    <a:lnTo>
                      <a:pt x="40" y="3566"/>
                    </a:lnTo>
                    <a:lnTo>
                      <a:pt x="64" y="3488"/>
                    </a:lnTo>
                    <a:lnTo>
                      <a:pt x="96" y="3396"/>
                    </a:lnTo>
                    <a:lnTo>
                      <a:pt x="136" y="3294"/>
                    </a:lnTo>
                    <a:lnTo>
                      <a:pt x="184" y="3178"/>
                    </a:lnTo>
                    <a:lnTo>
                      <a:pt x="212" y="3116"/>
                    </a:lnTo>
                    <a:lnTo>
                      <a:pt x="242" y="3052"/>
                    </a:lnTo>
                    <a:lnTo>
                      <a:pt x="274" y="2986"/>
                    </a:lnTo>
                    <a:lnTo>
                      <a:pt x="310" y="2918"/>
                    </a:lnTo>
                    <a:lnTo>
                      <a:pt x="348" y="2846"/>
                    </a:lnTo>
                    <a:lnTo>
                      <a:pt x="388" y="2774"/>
                    </a:lnTo>
                    <a:lnTo>
                      <a:pt x="432" y="2700"/>
                    </a:lnTo>
                    <a:lnTo>
                      <a:pt x="478" y="2624"/>
                    </a:lnTo>
                    <a:lnTo>
                      <a:pt x="528" y="2548"/>
                    </a:lnTo>
                    <a:lnTo>
                      <a:pt x="580" y="2470"/>
                    </a:lnTo>
                    <a:lnTo>
                      <a:pt x="636" y="2390"/>
                    </a:lnTo>
                    <a:lnTo>
                      <a:pt x="694" y="2310"/>
                    </a:lnTo>
                    <a:lnTo>
                      <a:pt x="756" y="2228"/>
                    </a:lnTo>
                    <a:lnTo>
                      <a:pt x="822" y="2146"/>
                    </a:lnTo>
                    <a:lnTo>
                      <a:pt x="892" y="2064"/>
                    </a:lnTo>
                    <a:lnTo>
                      <a:pt x="964" y="1980"/>
                    </a:lnTo>
                    <a:lnTo>
                      <a:pt x="1040" y="1898"/>
                    </a:lnTo>
                    <a:lnTo>
                      <a:pt x="1120" y="1814"/>
                    </a:lnTo>
                    <a:lnTo>
                      <a:pt x="1204" y="1730"/>
                    </a:lnTo>
                    <a:lnTo>
                      <a:pt x="1292" y="1648"/>
                    </a:lnTo>
                    <a:lnTo>
                      <a:pt x="1384" y="1566"/>
                    </a:lnTo>
                    <a:lnTo>
                      <a:pt x="1480" y="1482"/>
                    </a:lnTo>
                    <a:lnTo>
                      <a:pt x="1580" y="1402"/>
                    </a:lnTo>
                    <a:lnTo>
                      <a:pt x="1684" y="1320"/>
                    </a:lnTo>
                    <a:lnTo>
                      <a:pt x="1794" y="1240"/>
                    </a:lnTo>
                    <a:lnTo>
                      <a:pt x="1906" y="1162"/>
                    </a:lnTo>
                    <a:lnTo>
                      <a:pt x="2024" y="1084"/>
                    </a:lnTo>
                    <a:lnTo>
                      <a:pt x="2146" y="1008"/>
                    </a:lnTo>
                    <a:lnTo>
                      <a:pt x="2274" y="934"/>
                    </a:lnTo>
                    <a:lnTo>
                      <a:pt x="2406" y="860"/>
                    </a:lnTo>
                    <a:lnTo>
                      <a:pt x="2542" y="790"/>
                    </a:lnTo>
                    <a:lnTo>
                      <a:pt x="2684" y="720"/>
                    </a:lnTo>
                    <a:lnTo>
                      <a:pt x="2830" y="654"/>
                    </a:lnTo>
                    <a:lnTo>
                      <a:pt x="2982" y="588"/>
                    </a:lnTo>
                    <a:lnTo>
                      <a:pt x="3140" y="526"/>
                    </a:lnTo>
                    <a:lnTo>
                      <a:pt x="3302" y="466"/>
                    </a:lnTo>
                    <a:lnTo>
                      <a:pt x="3468" y="410"/>
                    </a:lnTo>
                    <a:lnTo>
                      <a:pt x="3642" y="354"/>
                    </a:lnTo>
                    <a:lnTo>
                      <a:pt x="3820" y="304"/>
                    </a:lnTo>
                    <a:lnTo>
                      <a:pt x="4004" y="256"/>
                    </a:lnTo>
                    <a:lnTo>
                      <a:pt x="4194" y="210"/>
                    </a:lnTo>
                    <a:lnTo>
                      <a:pt x="4390" y="170"/>
                    </a:lnTo>
                    <a:lnTo>
                      <a:pt x="4590" y="132"/>
                    </a:lnTo>
                    <a:lnTo>
                      <a:pt x="4798" y="98"/>
                    </a:lnTo>
                    <a:lnTo>
                      <a:pt x="5012" y="66"/>
                    </a:lnTo>
                    <a:lnTo>
                      <a:pt x="5120" y="54"/>
                    </a:lnTo>
                    <a:lnTo>
                      <a:pt x="5230" y="40"/>
                    </a:lnTo>
                    <a:lnTo>
                      <a:pt x="5344" y="28"/>
                    </a:lnTo>
                    <a:lnTo>
                      <a:pt x="5456" y="18"/>
                    </a:lnTo>
                    <a:lnTo>
                      <a:pt x="5572" y="8"/>
                    </a:lnTo>
                    <a:lnTo>
                      <a:pt x="5688" y="0"/>
                    </a:lnTo>
                    <a:moveTo>
                      <a:pt x="5688" y="0"/>
                    </a:moveTo>
                    <a:lnTo>
                      <a:pt x="5688" y="0"/>
                    </a:lnTo>
                  </a:path>
                </a:pathLst>
              </a:custGeom>
              <a:solidFill>
                <a:schemeClr val="accent1">
                  <a:lumMod val="60000"/>
                  <a:lumOff val="40000"/>
                  <a:alpha val="49000"/>
                </a:schemeClr>
              </a:solidFill>
              <a:ln w="9525">
                <a:noFill/>
                <a:round/>
              </a:ln>
            </p:spPr>
            <p:txBody>
              <a:bodyPr anchor="ctr"/>
              <a:lstStyle/>
              <a:p>
                <a:pPr algn="ctr">
                  <a:defRPr lang="ko-KR" altLang="en-US"/>
                </a:pPr>
                <a:endParaRPr lang="en-US" altLang="ko-KR"/>
              </a:p>
            </p:txBody>
          </p:sp>
          <p:sp>
            <p:nvSpPr>
              <p:cNvPr id="18" name="자유형 17"/>
              <p:cNvSpPr>
                <a:spLocks noEditPoints="1"/>
              </p:cNvSpPr>
              <p:nvPr/>
            </p:nvSpPr>
            <p:spPr>
              <a:xfrm flipH="1">
                <a:off x="5857874" y="1"/>
                <a:ext cx="3286126" cy="1219199"/>
              </a:xfrm>
              <a:custGeom>
                <a:avLst/>
                <a:gdLst/>
                <a:ahLst/>
                <a:cxnLst>
                  <a:cxn ang="0">
                    <a:pos x="5688" y="0"/>
                  </a:cxn>
                  <a:cxn ang="0">
                    <a:pos x="8" y="0"/>
                  </a:cxn>
                  <a:cxn ang="0">
                    <a:pos x="0" y="2678"/>
                  </a:cxn>
                  <a:cxn ang="0">
                    <a:pos x="0" y="2678"/>
                  </a:cxn>
                  <a:cxn ang="0">
                    <a:pos x="10" y="2652"/>
                  </a:cxn>
                  <a:cxn ang="0">
                    <a:pos x="22" y="2618"/>
                  </a:cxn>
                  <a:cxn ang="0">
                    <a:pos x="40" y="2574"/>
                  </a:cxn>
                  <a:cxn ang="0">
                    <a:pos x="64" y="2518"/>
                  </a:cxn>
                  <a:cxn ang="0">
                    <a:pos x="96" y="2452"/>
                  </a:cxn>
                  <a:cxn ang="0">
                    <a:pos x="136" y="2378"/>
                  </a:cxn>
                  <a:cxn ang="0">
                    <a:pos x="184" y="2294"/>
                  </a:cxn>
                  <a:cxn ang="0">
                    <a:pos x="242" y="2204"/>
                  </a:cxn>
                  <a:cxn ang="0">
                    <a:pos x="274" y="2156"/>
                  </a:cxn>
                  <a:cxn ang="0">
                    <a:pos x="310" y="2106"/>
                  </a:cxn>
                  <a:cxn ang="0">
                    <a:pos x="348" y="2056"/>
                  </a:cxn>
                  <a:cxn ang="0">
                    <a:pos x="388" y="2002"/>
                  </a:cxn>
                  <a:cxn ang="0">
                    <a:pos x="432" y="1950"/>
                  </a:cxn>
                  <a:cxn ang="0">
                    <a:pos x="478" y="1894"/>
                  </a:cxn>
                  <a:cxn ang="0">
                    <a:pos x="528" y="1840"/>
                  </a:cxn>
                  <a:cxn ang="0">
                    <a:pos x="580" y="1782"/>
                  </a:cxn>
                  <a:cxn ang="0">
                    <a:pos x="636" y="1726"/>
                  </a:cxn>
                  <a:cxn ang="0">
                    <a:pos x="694" y="1668"/>
                  </a:cxn>
                  <a:cxn ang="0">
                    <a:pos x="756" y="1608"/>
                  </a:cxn>
                  <a:cxn ang="0">
                    <a:pos x="822" y="1550"/>
                  </a:cxn>
                  <a:cxn ang="0">
                    <a:pos x="892" y="1490"/>
                  </a:cxn>
                  <a:cxn ang="0">
                    <a:pos x="964" y="1430"/>
                  </a:cxn>
                  <a:cxn ang="0">
                    <a:pos x="1040" y="1370"/>
                  </a:cxn>
                  <a:cxn ang="0">
                    <a:pos x="1120" y="1310"/>
                  </a:cxn>
                  <a:cxn ang="0">
                    <a:pos x="1204" y="1250"/>
                  </a:cxn>
                  <a:cxn ang="0">
                    <a:pos x="1292" y="1190"/>
                  </a:cxn>
                  <a:cxn ang="0">
                    <a:pos x="1384" y="1130"/>
                  </a:cxn>
                  <a:cxn ang="0">
                    <a:pos x="1480" y="1070"/>
                  </a:cxn>
                  <a:cxn ang="0">
                    <a:pos x="1580" y="1012"/>
                  </a:cxn>
                  <a:cxn ang="0">
                    <a:pos x="1684" y="954"/>
                  </a:cxn>
                  <a:cxn ang="0">
                    <a:pos x="1794" y="896"/>
                  </a:cxn>
                  <a:cxn ang="0">
                    <a:pos x="1906" y="840"/>
                  </a:cxn>
                  <a:cxn ang="0">
                    <a:pos x="2024" y="784"/>
                  </a:cxn>
                  <a:cxn ang="0">
                    <a:pos x="2146" y="728"/>
                  </a:cxn>
                  <a:cxn ang="0">
                    <a:pos x="2274" y="674"/>
                  </a:cxn>
                  <a:cxn ang="0">
                    <a:pos x="2406" y="622"/>
                  </a:cxn>
                  <a:cxn ang="0">
                    <a:pos x="2542" y="570"/>
                  </a:cxn>
                  <a:cxn ang="0">
                    <a:pos x="2684" y="520"/>
                  </a:cxn>
                  <a:cxn ang="0">
                    <a:pos x="2830" y="472"/>
                  </a:cxn>
                  <a:cxn ang="0">
                    <a:pos x="2982" y="426"/>
                  </a:cxn>
                  <a:cxn ang="0">
                    <a:pos x="3140" y="380"/>
                  </a:cxn>
                  <a:cxn ang="0">
                    <a:pos x="3302" y="336"/>
                  </a:cxn>
                  <a:cxn ang="0">
                    <a:pos x="3468" y="296"/>
                  </a:cxn>
                  <a:cxn ang="0">
                    <a:pos x="3642" y="256"/>
                  </a:cxn>
                  <a:cxn ang="0">
                    <a:pos x="3820" y="220"/>
                  </a:cxn>
                  <a:cxn ang="0">
                    <a:pos x="4004" y="184"/>
                  </a:cxn>
                  <a:cxn ang="0">
                    <a:pos x="4194" y="152"/>
                  </a:cxn>
                  <a:cxn ang="0">
                    <a:pos x="4390" y="122"/>
                  </a:cxn>
                  <a:cxn ang="0">
                    <a:pos x="4590" y="94"/>
                  </a:cxn>
                  <a:cxn ang="0">
                    <a:pos x="4798" y="70"/>
                  </a:cxn>
                  <a:cxn ang="0">
                    <a:pos x="5012" y="48"/>
                  </a:cxn>
                  <a:cxn ang="0">
                    <a:pos x="5230" y="30"/>
                  </a:cxn>
                  <a:cxn ang="0">
                    <a:pos x="5456" y="14"/>
                  </a:cxn>
                  <a:cxn ang="0">
                    <a:pos x="5688" y="0"/>
                  </a:cxn>
                  <a:cxn ang="0">
                    <a:pos x="5688" y="0"/>
                  </a:cxn>
                  <a:cxn ang="0">
                    <a:pos x="5688" y="0"/>
                  </a:cxn>
                </a:cxnLst>
                <a:rect l="0" t="0" r="r" b="b"/>
                <a:pathLst>
                  <a:path w="5688" h="2678">
                    <a:moveTo>
                      <a:pt x="5688" y="0"/>
                    </a:moveTo>
                    <a:lnTo>
                      <a:pt x="8" y="0"/>
                    </a:lnTo>
                    <a:lnTo>
                      <a:pt x="0" y="2678"/>
                    </a:lnTo>
                    <a:lnTo>
                      <a:pt x="0" y="2678"/>
                    </a:lnTo>
                    <a:lnTo>
                      <a:pt x="10" y="2652"/>
                    </a:lnTo>
                    <a:lnTo>
                      <a:pt x="22" y="2618"/>
                    </a:lnTo>
                    <a:lnTo>
                      <a:pt x="40" y="2574"/>
                    </a:lnTo>
                    <a:lnTo>
                      <a:pt x="64" y="2518"/>
                    </a:lnTo>
                    <a:lnTo>
                      <a:pt x="96" y="2452"/>
                    </a:lnTo>
                    <a:lnTo>
                      <a:pt x="136" y="2378"/>
                    </a:lnTo>
                    <a:lnTo>
                      <a:pt x="184" y="2294"/>
                    </a:lnTo>
                    <a:lnTo>
                      <a:pt x="242" y="2204"/>
                    </a:lnTo>
                    <a:lnTo>
                      <a:pt x="274" y="2156"/>
                    </a:lnTo>
                    <a:lnTo>
                      <a:pt x="310" y="2106"/>
                    </a:lnTo>
                    <a:lnTo>
                      <a:pt x="348" y="2056"/>
                    </a:lnTo>
                    <a:lnTo>
                      <a:pt x="388" y="2002"/>
                    </a:lnTo>
                    <a:lnTo>
                      <a:pt x="432" y="1950"/>
                    </a:lnTo>
                    <a:lnTo>
                      <a:pt x="478" y="1894"/>
                    </a:lnTo>
                    <a:lnTo>
                      <a:pt x="528" y="1840"/>
                    </a:lnTo>
                    <a:lnTo>
                      <a:pt x="580" y="1782"/>
                    </a:lnTo>
                    <a:lnTo>
                      <a:pt x="636" y="1726"/>
                    </a:lnTo>
                    <a:lnTo>
                      <a:pt x="694" y="1668"/>
                    </a:lnTo>
                    <a:lnTo>
                      <a:pt x="756" y="1608"/>
                    </a:lnTo>
                    <a:lnTo>
                      <a:pt x="822" y="1550"/>
                    </a:lnTo>
                    <a:lnTo>
                      <a:pt x="892" y="1490"/>
                    </a:lnTo>
                    <a:lnTo>
                      <a:pt x="964" y="1430"/>
                    </a:lnTo>
                    <a:lnTo>
                      <a:pt x="1040" y="1370"/>
                    </a:lnTo>
                    <a:lnTo>
                      <a:pt x="1120" y="1310"/>
                    </a:lnTo>
                    <a:lnTo>
                      <a:pt x="1204" y="1250"/>
                    </a:lnTo>
                    <a:lnTo>
                      <a:pt x="1292" y="1190"/>
                    </a:lnTo>
                    <a:lnTo>
                      <a:pt x="1384" y="1130"/>
                    </a:lnTo>
                    <a:lnTo>
                      <a:pt x="1480" y="1070"/>
                    </a:lnTo>
                    <a:lnTo>
                      <a:pt x="1580" y="1012"/>
                    </a:lnTo>
                    <a:lnTo>
                      <a:pt x="1684" y="954"/>
                    </a:lnTo>
                    <a:lnTo>
                      <a:pt x="1794" y="896"/>
                    </a:lnTo>
                    <a:lnTo>
                      <a:pt x="1906" y="840"/>
                    </a:lnTo>
                    <a:lnTo>
                      <a:pt x="2024" y="784"/>
                    </a:lnTo>
                    <a:lnTo>
                      <a:pt x="2146" y="728"/>
                    </a:lnTo>
                    <a:lnTo>
                      <a:pt x="2274" y="674"/>
                    </a:lnTo>
                    <a:lnTo>
                      <a:pt x="2406" y="622"/>
                    </a:lnTo>
                    <a:lnTo>
                      <a:pt x="2542" y="570"/>
                    </a:lnTo>
                    <a:lnTo>
                      <a:pt x="2684" y="520"/>
                    </a:lnTo>
                    <a:lnTo>
                      <a:pt x="2830" y="472"/>
                    </a:lnTo>
                    <a:lnTo>
                      <a:pt x="2982" y="426"/>
                    </a:lnTo>
                    <a:lnTo>
                      <a:pt x="3140" y="380"/>
                    </a:lnTo>
                    <a:lnTo>
                      <a:pt x="3302" y="336"/>
                    </a:lnTo>
                    <a:lnTo>
                      <a:pt x="3468" y="296"/>
                    </a:lnTo>
                    <a:lnTo>
                      <a:pt x="3642" y="256"/>
                    </a:lnTo>
                    <a:lnTo>
                      <a:pt x="3820" y="220"/>
                    </a:lnTo>
                    <a:lnTo>
                      <a:pt x="4004" y="184"/>
                    </a:lnTo>
                    <a:lnTo>
                      <a:pt x="4194" y="152"/>
                    </a:lnTo>
                    <a:lnTo>
                      <a:pt x="4390" y="122"/>
                    </a:lnTo>
                    <a:lnTo>
                      <a:pt x="4590" y="94"/>
                    </a:lnTo>
                    <a:lnTo>
                      <a:pt x="4798" y="70"/>
                    </a:lnTo>
                    <a:lnTo>
                      <a:pt x="5012" y="48"/>
                    </a:lnTo>
                    <a:lnTo>
                      <a:pt x="5230" y="30"/>
                    </a:lnTo>
                    <a:lnTo>
                      <a:pt x="5456" y="14"/>
                    </a:lnTo>
                    <a:lnTo>
                      <a:pt x="5688" y="0"/>
                    </a:lnTo>
                    <a:moveTo>
                      <a:pt x="5688" y="0"/>
                    </a:moveTo>
                    <a:lnTo>
                      <a:pt x="5688" y="0"/>
                    </a:lnTo>
                  </a:path>
                </a:pathLst>
              </a:custGeom>
              <a:solidFill>
                <a:schemeClr val="accent4">
                  <a:lumMod val="75000"/>
                  <a:alpha val="44000"/>
                </a:schemeClr>
              </a:solidFill>
              <a:ln w="9525">
                <a:noFill/>
                <a:round/>
              </a:ln>
            </p:spPr>
            <p:txBody>
              <a:bodyPr anchor="ctr"/>
              <a:lstStyle/>
              <a:p>
                <a:pPr algn="ctr">
                  <a:defRPr lang="ko-KR" altLang="en-US"/>
                </a:pPr>
                <a:endParaRPr lang="en-US" altLang="ko-KR"/>
              </a:p>
            </p:txBody>
          </p:sp>
        </p:grpSp>
        <p:sp>
          <p:nvSpPr>
            <p:cNvPr id="22" name="자유형 21"/>
            <p:cNvSpPr>
              <a:spLocks noEditPoints="1"/>
            </p:cNvSpPr>
            <p:nvPr/>
          </p:nvSpPr>
          <p:spPr>
            <a:xfrm rot="5400000" flipH="1">
              <a:off x="6779172" y="4493172"/>
              <a:ext cx="3429000" cy="1300655"/>
            </a:xfrm>
            <a:custGeom>
              <a:avLst/>
              <a:gdLst/>
              <a:ahLst/>
              <a:cxnLst>
                <a:cxn ang="0">
                  <a:pos x="8" y="0"/>
                </a:cxn>
                <a:cxn ang="0">
                  <a:pos x="0" y="3710"/>
                </a:cxn>
                <a:cxn ang="0">
                  <a:pos x="22" y="3628"/>
                </a:cxn>
                <a:cxn ang="0">
                  <a:pos x="64" y="3488"/>
                </a:cxn>
                <a:cxn ang="0">
                  <a:pos x="136" y="3294"/>
                </a:cxn>
                <a:cxn ang="0">
                  <a:pos x="212" y="3116"/>
                </a:cxn>
                <a:cxn ang="0">
                  <a:pos x="274" y="2986"/>
                </a:cxn>
                <a:cxn ang="0">
                  <a:pos x="348" y="2846"/>
                </a:cxn>
                <a:cxn ang="0">
                  <a:pos x="432" y="2700"/>
                </a:cxn>
                <a:cxn ang="0">
                  <a:pos x="528" y="2548"/>
                </a:cxn>
                <a:cxn ang="0">
                  <a:pos x="636" y="2390"/>
                </a:cxn>
                <a:cxn ang="0">
                  <a:pos x="756" y="2228"/>
                </a:cxn>
                <a:cxn ang="0">
                  <a:pos x="892" y="2064"/>
                </a:cxn>
                <a:cxn ang="0">
                  <a:pos x="1040" y="1898"/>
                </a:cxn>
                <a:cxn ang="0">
                  <a:pos x="1204" y="1730"/>
                </a:cxn>
                <a:cxn ang="0">
                  <a:pos x="1384" y="1566"/>
                </a:cxn>
                <a:cxn ang="0">
                  <a:pos x="1580" y="1402"/>
                </a:cxn>
                <a:cxn ang="0">
                  <a:pos x="1794" y="1240"/>
                </a:cxn>
                <a:cxn ang="0">
                  <a:pos x="2024" y="1084"/>
                </a:cxn>
                <a:cxn ang="0">
                  <a:pos x="2274" y="934"/>
                </a:cxn>
                <a:cxn ang="0">
                  <a:pos x="2542" y="790"/>
                </a:cxn>
                <a:cxn ang="0">
                  <a:pos x="2830" y="654"/>
                </a:cxn>
                <a:cxn ang="0">
                  <a:pos x="3140" y="526"/>
                </a:cxn>
                <a:cxn ang="0">
                  <a:pos x="3468" y="410"/>
                </a:cxn>
                <a:cxn ang="0">
                  <a:pos x="3820" y="304"/>
                </a:cxn>
                <a:cxn ang="0">
                  <a:pos x="4194" y="210"/>
                </a:cxn>
                <a:cxn ang="0">
                  <a:pos x="4590" y="132"/>
                </a:cxn>
                <a:cxn ang="0">
                  <a:pos x="5012" y="66"/>
                </a:cxn>
                <a:cxn ang="0">
                  <a:pos x="5230" y="40"/>
                </a:cxn>
                <a:cxn ang="0">
                  <a:pos x="5456" y="18"/>
                </a:cxn>
                <a:cxn ang="0">
                  <a:pos x="5688" y="0"/>
                </a:cxn>
                <a:cxn ang="0">
                  <a:pos x="5688" y="0"/>
                </a:cxn>
              </a:cxnLst>
              <a:rect l="0" t="0" r="r" b="b"/>
              <a:pathLst>
                <a:path w="5688" h="3710">
                  <a:moveTo>
                    <a:pt x="5688" y="0"/>
                  </a:moveTo>
                  <a:lnTo>
                    <a:pt x="8" y="0"/>
                  </a:lnTo>
                  <a:lnTo>
                    <a:pt x="0" y="3710"/>
                  </a:lnTo>
                  <a:lnTo>
                    <a:pt x="0" y="3710"/>
                  </a:lnTo>
                  <a:lnTo>
                    <a:pt x="10" y="3672"/>
                  </a:lnTo>
                  <a:lnTo>
                    <a:pt x="22" y="3628"/>
                  </a:lnTo>
                  <a:lnTo>
                    <a:pt x="40" y="3566"/>
                  </a:lnTo>
                  <a:lnTo>
                    <a:pt x="64" y="3488"/>
                  </a:lnTo>
                  <a:lnTo>
                    <a:pt x="96" y="3396"/>
                  </a:lnTo>
                  <a:lnTo>
                    <a:pt x="136" y="3294"/>
                  </a:lnTo>
                  <a:lnTo>
                    <a:pt x="184" y="3178"/>
                  </a:lnTo>
                  <a:lnTo>
                    <a:pt x="212" y="3116"/>
                  </a:lnTo>
                  <a:lnTo>
                    <a:pt x="242" y="3052"/>
                  </a:lnTo>
                  <a:lnTo>
                    <a:pt x="274" y="2986"/>
                  </a:lnTo>
                  <a:lnTo>
                    <a:pt x="310" y="2918"/>
                  </a:lnTo>
                  <a:lnTo>
                    <a:pt x="348" y="2846"/>
                  </a:lnTo>
                  <a:lnTo>
                    <a:pt x="388" y="2774"/>
                  </a:lnTo>
                  <a:lnTo>
                    <a:pt x="432" y="2700"/>
                  </a:lnTo>
                  <a:lnTo>
                    <a:pt x="478" y="2624"/>
                  </a:lnTo>
                  <a:lnTo>
                    <a:pt x="528" y="2548"/>
                  </a:lnTo>
                  <a:lnTo>
                    <a:pt x="580" y="2470"/>
                  </a:lnTo>
                  <a:lnTo>
                    <a:pt x="636" y="2390"/>
                  </a:lnTo>
                  <a:lnTo>
                    <a:pt x="694" y="2310"/>
                  </a:lnTo>
                  <a:lnTo>
                    <a:pt x="756" y="2228"/>
                  </a:lnTo>
                  <a:lnTo>
                    <a:pt x="822" y="2146"/>
                  </a:lnTo>
                  <a:lnTo>
                    <a:pt x="892" y="2064"/>
                  </a:lnTo>
                  <a:lnTo>
                    <a:pt x="964" y="1980"/>
                  </a:lnTo>
                  <a:lnTo>
                    <a:pt x="1040" y="1898"/>
                  </a:lnTo>
                  <a:lnTo>
                    <a:pt x="1120" y="1814"/>
                  </a:lnTo>
                  <a:lnTo>
                    <a:pt x="1204" y="1730"/>
                  </a:lnTo>
                  <a:lnTo>
                    <a:pt x="1292" y="1648"/>
                  </a:lnTo>
                  <a:lnTo>
                    <a:pt x="1384" y="1566"/>
                  </a:lnTo>
                  <a:lnTo>
                    <a:pt x="1480" y="1482"/>
                  </a:lnTo>
                  <a:lnTo>
                    <a:pt x="1580" y="1402"/>
                  </a:lnTo>
                  <a:lnTo>
                    <a:pt x="1684" y="1320"/>
                  </a:lnTo>
                  <a:lnTo>
                    <a:pt x="1794" y="1240"/>
                  </a:lnTo>
                  <a:lnTo>
                    <a:pt x="1906" y="1162"/>
                  </a:lnTo>
                  <a:lnTo>
                    <a:pt x="2024" y="1084"/>
                  </a:lnTo>
                  <a:lnTo>
                    <a:pt x="2146" y="1008"/>
                  </a:lnTo>
                  <a:lnTo>
                    <a:pt x="2274" y="934"/>
                  </a:lnTo>
                  <a:lnTo>
                    <a:pt x="2406" y="860"/>
                  </a:lnTo>
                  <a:lnTo>
                    <a:pt x="2542" y="790"/>
                  </a:lnTo>
                  <a:lnTo>
                    <a:pt x="2684" y="720"/>
                  </a:lnTo>
                  <a:lnTo>
                    <a:pt x="2830" y="654"/>
                  </a:lnTo>
                  <a:lnTo>
                    <a:pt x="2982" y="588"/>
                  </a:lnTo>
                  <a:lnTo>
                    <a:pt x="3140" y="526"/>
                  </a:lnTo>
                  <a:lnTo>
                    <a:pt x="3302" y="466"/>
                  </a:lnTo>
                  <a:lnTo>
                    <a:pt x="3468" y="410"/>
                  </a:lnTo>
                  <a:lnTo>
                    <a:pt x="3642" y="354"/>
                  </a:lnTo>
                  <a:lnTo>
                    <a:pt x="3820" y="304"/>
                  </a:lnTo>
                  <a:lnTo>
                    <a:pt x="4004" y="256"/>
                  </a:lnTo>
                  <a:lnTo>
                    <a:pt x="4194" y="210"/>
                  </a:lnTo>
                  <a:lnTo>
                    <a:pt x="4390" y="170"/>
                  </a:lnTo>
                  <a:lnTo>
                    <a:pt x="4590" y="132"/>
                  </a:lnTo>
                  <a:lnTo>
                    <a:pt x="4798" y="98"/>
                  </a:lnTo>
                  <a:lnTo>
                    <a:pt x="5012" y="66"/>
                  </a:lnTo>
                  <a:lnTo>
                    <a:pt x="5120" y="54"/>
                  </a:lnTo>
                  <a:lnTo>
                    <a:pt x="5230" y="40"/>
                  </a:lnTo>
                  <a:lnTo>
                    <a:pt x="5344" y="28"/>
                  </a:lnTo>
                  <a:lnTo>
                    <a:pt x="5456" y="18"/>
                  </a:lnTo>
                  <a:lnTo>
                    <a:pt x="5572" y="8"/>
                  </a:lnTo>
                  <a:lnTo>
                    <a:pt x="5688" y="0"/>
                  </a:lnTo>
                  <a:moveTo>
                    <a:pt x="5688" y="0"/>
                  </a:moveTo>
                  <a:lnTo>
                    <a:pt x="5688" y="0"/>
                  </a:lnTo>
                </a:path>
              </a:pathLst>
            </a:custGeom>
            <a:solidFill>
              <a:schemeClr val="bg2">
                <a:lumMod val="25000"/>
                <a:alpha val="25000"/>
              </a:schemeClr>
            </a:solidFill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en-US" altLang="ko-KR"/>
            </a:p>
          </p:txBody>
        </p:sp>
      </p:grp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2438399" y="760076"/>
            <a:ext cx="7315199" cy="566738"/>
          </a:xfrm>
        </p:spPr>
        <p:txBody>
          <a:bodyPr anchor="b"/>
          <a:lstStyle>
            <a:lvl1pPr algn="l">
              <a:defRPr sz="2400" b="0">
                <a:solidFill>
                  <a:schemeClr val="tx2">
                    <a:lumMod val="75000"/>
                    <a:lumOff val="25000"/>
                  </a:schemeClr>
                </a:solidFill>
              </a:defRPr>
            </a:lvl1pPr>
          </a:lstStyle>
          <a:p>
            <a:pPr lvl="0">
              <a:defRPr lang="ko-KR" altLang="en-US"/>
            </a:pPr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 noTextEdit="1"/>
          </p:cNvSpPr>
          <p:nvPr>
            <p:ph type="pic" idx="1"/>
          </p:nvPr>
        </p:nvSpPr>
        <p:spPr>
          <a:xfrm>
            <a:off x="2438399" y="1357298"/>
            <a:ext cx="7315199" cy="3757610"/>
          </a:xfrm>
          <a:solidFill>
            <a:schemeClr val="accent2">
              <a:lumMod val="20000"/>
              <a:lumOff val="80000"/>
              <a:alpha val="90000"/>
            </a:schemeClr>
          </a:solidFill>
          <a:ln>
            <a:noFill/>
          </a:ln>
          <a:effectLst>
            <a:innerShdw blurRad="63500" dist="50800" dir="135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none">
            <a:scrgbClr r="0" g="0" b="0"/>
          </a:fontRef>
        </p:style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>
              <a:defRPr lang="ko-KR" altLang="en-US"/>
            </a:pPr>
            <a:r>
              <a:rPr lang="ko-KR" altLang="en-US"/>
              <a:t>그림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2438399" y="5164150"/>
            <a:ext cx="7315199" cy="804862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>
              <a:defRPr lang="ko-KR" altLang="en-US"/>
            </a:pPr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 lang="ko-KR" altLang="en-US"/>
            </a:pPr>
            <a:fld id="{F67B80FE-8CE5-4512-8667-232A6B8C35F4}" type="datetime1">
              <a:rPr lang="ko-KR" altLang="en-US"/>
              <a:pPr>
                <a:defRPr lang="ko-KR" altLang="en-US"/>
              </a:pPr>
              <a:t>2020-04-27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>
          <a:xfrm>
            <a:off x="4165599" y="6356350"/>
            <a:ext cx="3860799" cy="365125"/>
          </a:xfrm>
        </p:spPr>
        <p:txBody>
          <a:bodyPr/>
          <a:lstStyle/>
          <a:p>
            <a:pPr>
              <a:defRPr lang="ko-KR" altLang="en-US"/>
            </a:pPr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 lang="ko-KR" altLang="en-US"/>
            </a:pPr>
            <a:fld id="{7689D65B-B557-4199-BC6A-66D78FAB8C53}" type="slidenum">
              <a:rPr lang="ko-KR" altLang="en-US"/>
              <a:pPr>
                <a:defRPr lang="ko-KR" altLang="en-US"/>
              </a:pPr>
              <a:t>‹#›</a:t>
            </a:fld>
            <a:endParaRPr lang="ko-KR" altLang="en-US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Relationship Id="rId10" Type="http://schemas.openxmlformats.org/officeDocument/2006/relationships/slideLayout" Target="../slideLayouts/slideLayout10.xml"  /><Relationship Id="rId11" Type="http://schemas.openxmlformats.org/officeDocument/2006/relationships/slideLayout" Target="../slideLayouts/slideLayout11.xml"  /><Relationship Id="rId12" Type="http://schemas.openxmlformats.org/officeDocument/2006/relationships/slideLayout" Target="../slideLayouts/slideLayout12.xml"  /><Relationship Id="rId13" Type="http://schemas.openxmlformats.org/officeDocument/2006/relationships/theme" Target="../theme/theme1.xml"  /><Relationship Id="rId2" Type="http://schemas.openxmlformats.org/officeDocument/2006/relationships/slideLayout" Target="../slideLayouts/slideLayout2.xml"  /><Relationship Id="rId3" Type="http://schemas.openxmlformats.org/officeDocument/2006/relationships/slideLayout" Target="../slideLayouts/slideLayout3.xml"  /><Relationship Id="rId4" Type="http://schemas.openxmlformats.org/officeDocument/2006/relationships/slideLayout" Target="../slideLayouts/slideLayout4.xml"  /><Relationship Id="rId5" Type="http://schemas.openxmlformats.org/officeDocument/2006/relationships/slideLayout" Target="../slideLayouts/slideLayout5.xml"  /><Relationship Id="rId6" Type="http://schemas.openxmlformats.org/officeDocument/2006/relationships/slideLayout" Target="../slideLayouts/slideLayout6.xml"  /><Relationship Id="rId7" Type="http://schemas.openxmlformats.org/officeDocument/2006/relationships/slideLayout" Target="../slideLayouts/slideLayout7.xml"  /><Relationship Id="rId8" Type="http://schemas.openxmlformats.org/officeDocument/2006/relationships/slideLayout" Target="../slideLayouts/slideLayout8.xml"  /><Relationship Id="rId9" Type="http://schemas.openxmlformats.org/officeDocument/2006/relationships/slideLayout" Target="../slideLayouts/slideLayout9.xml" 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상승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그룹 6"/>
          <p:cNvGrpSpPr/>
          <p:nvPr/>
        </p:nvGrpSpPr>
        <p:grpSpPr>
          <a:xfrm>
            <a:off x="8127999" y="2"/>
            <a:ext cx="4063999" cy="3733800"/>
            <a:chOff x="6096000" y="2"/>
            <a:chExt cx="3048000" cy="3733800"/>
          </a:xfrm>
        </p:grpSpPr>
        <p:sp>
          <p:nvSpPr>
            <p:cNvPr id="20" name="자유형 19"/>
            <p:cNvSpPr>
              <a:spLocks noEditPoints="1"/>
            </p:cNvSpPr>
            <p:nvPr/>
          </p:nvSpPr>
          <p:spPr>
            <a:xfrm rot="16200000" flipH="1" flipV="1">
              <a:off x="6783386" y="1373188"/>
              <a:ext cx="3730628" cy="990600"/>
            </a:xfrm>
            <a:custGeom>
              <a:avLst/>
              <a:gdLst/>
              <a:ahLst/>
              <a:cxnLst>
                <a:cxn ang="0">
                  <a:pos x="8" y="0"/>
                </a:cxn>
                <a:cxn ang="0">
                  <a:pos x="0" y="3710"/>
                </a:cxn>
                <a:cxn ang="0">
                  <a:pos x="22" y="3628"/>
                </a:cxn>
                <a:cxn ang="0">
                  <a:pos x="64" y="3488"/>
                </a:cxn>
                <a:cxn ang="0">
                  <a:pos x="136" y="3294"/>
                </a:cxn>
                <a:cxn ang="0">
                  <a:pos x="212" y="3116"/>
                </a:cxn>
                <a:cxn ang="0">
                  <a:pos x="274" y="2986"/>
                </a:cxn>
                <a:cxn ang="0">
                  <a:pos x="348" y="2846"/>
                </a:cxn>
                <a:cxn ang="0">
                  <a:pos x="432" y="2700"/>
                </a:cxn>
                <a:cxn ang="0">
                  <a:pos x="528" y="2548"/>
                </a:cxn>
                <a:cxn ang="0">
                  <a:pos x="636" y="2390"/>
                </a:cxn>
                <a:cxn ang="0">
                  <a:pos x="756" y="2228"/>
                </a:cxn>
                <a:cxn ang="0">
                  <a:pos x="892" y="2064"/>
                </a:cxn>
                <a:cxn ang="0">
                  <a:pos x="1040" y="1898"/>
                </a:cxn>
                <a:cxn ang="0">
                  <a:pos x="1204" y="1730"/>
                </a:cxn>
                <a:cxn ang="0">
                  <a:pos x="1384" y="1566"/>
                </a:cxn>
                <a:cxn ang="0">
                  <a:pos x="1580" y="1402"/>
                </a:cxn>
                <a:cxn ang="0">
                  <a:pos x="1794" y="1240"/>
                </a:cxn>
                <a:cxn ang="0">
                  <a:pos x="2024" y="1084"/>
                </a:cxn>
                <a:cxn ang="0">
                  <a:pos x="2274" y="934"/>
                </a:cxn>
                <a:cxn ang="0">
                  <a:pos x="2542" y="790"/>
                </a:cxn>
                <a:cxn ang="0">
                  <a:pos x="2830" y="654"/>
                </a:cxn>
                <a:cxn ang="0">
                  <a:pos x="3140" y="526"/>
                </a:cxn>
                <a:cxn ang="0">
                  <a:pos x="3468" y="410"/>
                </a:cxn>
                <a:cxn ang="0">
                  <a:pos x="3820" y="304"/>
                </a:cxn>
                <a:cxn ang="0">
                  <a:pos x="4194" y="210"/>
                </a:cxn>
                <a:cxn ang="0">
                  <a:pos x="4590" y="132"/>
                </a:cxn>
                <a:cxn ang="0">
                  <a:pos x="5012" y="66"/>
                </a:cxn>
                <a:cxn ang="0">
                  <a:pos x="5230" y="40"/>
                </a:cxn>
                <a:cxn ang="0">
                  <a:pos x="5456" y="18"/>
                </a:cxn>
                <a:cxn ang="0">
                  <a:pos x="5688" y="0"/>
                </a:cxn>
                <a:cxn ang="0">
                  <a:pos x="5688" y="0"/>
                </a:cxn>
              </a:cxnLst>
              <a:rect l="0" t="0" r="r" b="b"/>
              <a:pathLst>
                <a:path w="5688" h="3710">
                  <a:moveTo>
                    <a:pt x="5688" y="0"/>
                  </a:moveTo>
                  <a:lnTo>
                    <a:pt x="8" y="0"/>
                  </a:lnTo>
                  <a:lnTo>
                    <a:pt x="0" y="3710"/>
                  </a:lnTo>
                  <a:lnTo>
                    <a:pt x="0" y="3710"/>
                  </a:lnTo>
                  <a:lnTo>
                    <a:pt x="10" y="3672"/>
                  </a:lnTo>
                  <a:lnTo>
                    <a:pt x="22" y="3628"/>
                  </a:lnTo>
                  <a:lnTo>
                    <a:pt x="40" y="3566"/>
                  </a:lnTo>
                  <a:lnTo>
                    <a:pt x="64" y="3488"/>
                  </a:lnTo>
                  <a:lnTo>
                    <a:pt x="96" y="3396"/>
                  </a:lnTo>
                  <a:lnTo>
                    <a:pt x="136" y="3294"/>
                  </a:lnTo>
                  <a:lnTo>
                    <a:pt x="184" y="3178"/>
                  </a:lnTo>
                  <a:lnTo>
                    <a:pt x="212" y="3116"/>
                  </a:lnTo>
                  <a:lnTo>
                    <a:pt x="242" y="3052"/>
                  </a:lnTo>
                  <a:lnTo>
                    <a:pt x="274" y="2986"/>
                  </a:lnTo>
                  <a:lnTo>
                    <a:pt x="310" y="2918"/>
                  </a:lnTo>
                  <a:lnTo>
                    <a:pt x="348" y="2846"/>
                  </a:lnTo>
                  <a:lnTo>
                    <a:pt x="388" y="2774"/>
                  </a:lnTo>
                  <a:lnTo>
                    <a:pt x="432" y="2700"/>
                  </a:lnTo>
                  <a:lnTo>
                    <a:pt x="478" y="2624"/>
                  </a:lnTo>
                  <a:lnTo>
                    <a:pt x="528" y="2548"/>
                  </a:lnTo>
                  <a:lnTo>
                    <a:pt x="580" y="2470"/>
                  </a:lnTo>
                  <a:lnTo>
                    <a:pt x="636" y="2390"/>
                  </a:lnTo>
                  <a:lnTo>
                    <a:pt x="694" y="2310"/>
                  </a:lnTo>
                  <a:lnTo>
                    <a:pt x="756" y="2228"/>
                  </a:lnTo>
                  <a:lnTo>
                    <a:pt x="822" y="2146"/>
                  </a:lnTo>
                  <a:lnTo>
                    <a:pt x="892" y="2064"/>
                  </a:lnTo>
                  <a:lnTo>
                    <a:pt x="964" y="1980"/>
                  </a:lnTo>
                  <a:lnTo>
                    <a:pt x="1040" y="1898"/>
                  </a:lnTo>
                  <a:lnTo>
                    <a:pt x="1120" y="1814"/>
                  </a:lnTo>
                  <a:lnTo>
                    <a:pt x="1204" y="1730"/>
                  </a:lnTo>
                  <a:lnTo>
                    <a:pt x="1292" y="1648"/>
                  </a:lnTo>
                  <a:lnTo>
                    <a:pt x="1384" y="1566"/>
                  </a:lnTo>
                  <a:lnTo>
                    <a:pt x="1480" y="1482"/>
                  </a:lnTo>
                  <a:lnTo>
                    <a:pt x="1580" y="1402"/>
                  </a:lnTo>
                  <a:lnTo>
                    <a:pt x="1684" y="1320"/>
                  </a:lnTo>
                  <a:lnTo>
                    <a:pt x="1794" y="1240"/>
                  </a:lnTo>
                  <a:lnTo>
                    <a:pt x="1906" y="1162"/>
                  </a:lnTo>
                  <a:lnTo>
                    <a:pt x="2024" y="1084"/>
                  </a:lnTo>
                  <a:lnTo>
                    <a:pt x="2146" y="1008"/>
                  </a:lnTo>
                  <a:lnTo>
                    <a:pt x="2274" y="934"/>
                  </a:lnTo>
                  <a:lnTo>
                    <a:pt x="2406" y="860"/>
                  </a:lnTo>
                  <a:lnTo>
                    <a:pt x="2542" y="790"/>
                  </a:lnTo>
                  <a:lnTo>
                    <a:pt x="2684" y="720"/>
                  </a:lnTo>
                  <a:lnTo>
                    <a:pt x="2830" y="654"/>
                  </a:lnTo>
                  <a:lnTo>
                    <a:pt x="2982" y="588"/>
                  </a:lnTo>
                  <a:lnTo>
                    <a:pt x="3140" y="526"/>
                  </a:lnTo>
                  <a:lnTo>
                    <a:pt x="3302" y="466"/>
                  </a:lnTo>
                  <a:lnTo>
                    <a:pt x="3468" y="410"/>
                  </a:lnTo>
                  <a:lnTo>
                    <a:pt x="3642" y="354"/>
                  </a:lnTo>
                  <a:lnTo>
                    <a:pt x="3820" y="304"/>
                  </a:lnTo>
                  <a:lnTo>
                    <a:pt x="4004" y="256"/>
                  </a:lnTo>
                  <a:lnTo>
                    <a:pt x="4194" y="210"/>
                  </a:lnTo>
                  <a:lnTo>
                    <a:pt x="4390" y="170"/>
                  </a:lnTo>
                  <a:lnTo>
                    <a:pt x="4590" y="132"/>
                  </a:lnTo>
                  <a:lnTo>
                    <a:pt x="4798" y="98"/>
                  </a:lnTo>
                  <a:lnTo>
                    <a:pt x="5012" y="66"/>
                  </a:lnTo>
                  <a:lnTo>
                    <a:pt x="5120" y="54"/>
                  </a:lnTo>
                  <a:lnTo>
                    <a:pt x="5230" y="40"/>
                  </a:lnTo>
                  <a:lnTo>
                    <a:pt x="5344" y="28"/>
                  </a:lnTo>
                  <a:lnTo>
                    <a:pt x="5456" y="18"/>
                  </a:lnTo>
                  <a:lnTo>
                    <a:pt x="5572" y="8"/>
                  </a:lnTo>
                  <a:lnTo>
                    <a:pt x="5688" y="0"/>
                  </a:lnTo>
                  <a:moveTo>
                    <a:pt x="5688" y="0"/>
                  </a:moveTo>
                  <a:lnTo>
                    <a:pt x="5688" y="0"/>
                  </a:lnTo>
                </a:path>
              </a:pathLst>
            </a:custGeom>
            <a:solidFill>
              <a:schemeClr val="accent4">
                <a:lumMod val="75000"/>
                <a:alpha val="45000"/>
              </a:schemeClr>
            </a:solidFill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en-US" altLang="ko-KR"/>
            </a:p>
          </p:txBody>
        </p:sp>
        <p:sp>
          <p:nvSpPr>
            <p:cNvPr id="21" name="자유형 20"/>
            <p:cNvSpPr>
              <a:spLocks noEditPoints="1"/>
            </p:cNvSpPr>
            <p:nvPr/>
          </p:nvSpPr>
          <p:spPr>
            <a:xfrm flipH="1">
              <a:off x="6096000" y="2"/>
              <a:ext cx="3044827" cy="1961846"/>
            </a:xfrm>
            <a:custGeom>
              <a:avLst/>
              <a:gdLst/>
              <a:ahLst/>
              <a:cxnLst>
                <a:cxn ang="0">
                  <a:pos x="8" y="0"/>
                </a:cxn>
                <a:cxn ang="0">
                  <a:pos x="0" y="3710"/>
                </a:cxn>
                <a:cxn ang="0">
                  <a:pos x="22" y="3628"/>
                </a:cxn>
                <a:cxn ang="0">
                  <a:pos x="64" y="3488"/>
                </a:cxn>
                <a:cxn ang="0">
                  <a:pos x="136" y="3294"/>
                </a:cxn>
                <a:cxn ang="0">
                  <a:pos x="212" y="3116"/>
                </a:cxn>
                <a:cxn ang="0">
                  <a:pos x="274" y="2986"/>
                </a:cxn>
                <a:cxn ang="0">
                  <a:pos x="348" y="2846"/>
                </a:cxn>
                <a:cxn ang="0">
                  <a:pos x="432" y="2700"/>
                </a:cxn>
                <a:cxn ang="0">
                  <a:pos x="528" y="2548"/>
                </a:cxn>
                <a:cxn ang="0">
                  <a:pos x="636" y="2390"/>
                </a:cxn>
                <a:cxn ang="0">
                  <a:pos x="756" y="2228"/>
                </a:cxn>
                <a:cxn ang="0">
                  <a:pos x="892" y="2064"/>
                </a:cxn>
                <a:cxn ang="0">
                  <a:pos x="1040" y="1898"/>
                </a:cxn>
                <a:cxn ang="0">
                  <a:pos x="1204" y="1730"/>
                </a:cxn>
                <a:cxn ang="0">
                  <a:pos x="1384" y="1566"/>
                </a:cxn>
                <a:cxn ang="0">
                  <a:pos x="1580" y="1402"/>
                </a:cxn>
                <a:cxn ang="0">
                  <a:pos x="1794" y="1240"/>
                </a:cxn>
                <a:cxn ang="0">
                  <a:pos x="2024" y="1084"/>
                </a:cxn>
                <a:cxn ang="0">
                  <a:pos x="2274" y="934"/>
                </a:cxn>
                <a:cxn ang="0">
                  <a:pos x="2542" y="790"/>
                </a:cxn>
                <a:cxn ang="0">
                  <a:pos x="2830" y="654"/>
                </a:cxn>
                <a:cxn ang="0">
                  <a:pos x="3140" y="526"/>
                </a:cxn>
                <a:cxn ang="0">
                  <a:pos x="3468" y="410"/>
                </a:cxn>
                <a:cxn ang="0">
                  <a:pos x="3820" y="304"/>
                </a:cxn>
                <a:cxn ang="0">
                  <a:pos x="4194" y="210"/>
                </a:cxn>
                <a:cxn ang="0">
                  <a:pos x="4590" y="132"/>
                </a:cxn>
                <a:cxn ang="0">
                  <a:pos x="5012" y="66"/>
                </a:cxn>
                <a:cxn ang="0">
                  <a:pos x="5230" y="40"/>
                </a:cxn>
                <a:cxn ang="0">
                  <a:pos x="5456" y="18"/>
                </a:cxn>
                <a:cxn ang="0">
                  <a:pos x="5688" y="0"/>
                </a:cxn>
                <a:cxn ang="0">
                  <a:pos x="5688" y="0"/>
                </a:cxn>
              </a:cxnLst>
              <a:rect l="0" t="0" r="r" b="b"/>
              <a:pathLst>
                <a:path w="5688" h="3710">
                  <a:moveTo>
                    <a:pt x="5688" y="0"/>
                  </a:moveTo>
                  <a:lnTo>
                    <a:pt x="8" y="0"/>
                  </a:lnTo>
                  <a:lnTo>
                    <a:pt x="0" y="3710"/>
                  </a:lnTo>
                  <a:lnTo>
                    <a:pt x="0" y="3710"/>
                  </a:lnTo>
                  <a:lnTo>
                    <a:pt x="10" y="3672"/>
                  </a:lnTo>
                  <a:lnTo>
                    <a:pt x="22" y="3628"/>
                  </a:lnTo>
                  <a:lnTo>
                    <a:pt x="40" y="3566"/>
                  </a:lnTo>
                  <a:lnTo>
                    <a:pt x="64" y="3488"/>
                  </a:lnTo>
                  <a:lnTo>
                    <a:pt x="96" y="3396"/>
                  </a:lnTo>
                  <a:lnTo>
                    <a:pt x="136" y="3294"/>
                  </a:lnTo>
                  <a:lnTo>
                    <a:pt x="184" y="3178"/>
                  </a:lnTo>
                  <a:lnTo>
                    <a:pt x="212" y="3116"/>
                  </a:lnTo>
                  <a:lnTo>
                    <a:pt x="242" y="3052"/>
                  </a:lnTo>
                  <a:lnTo>
                    <a:pt x="274" y="2986"/>
                  </a:lnTo>
                  <a:lnTo>
                    <a:pt x="310" y="2918"/>
                  </a:lnTo>
                  <a:lnTo>
                    <a:pt x="348" y="2846"/>
                  </a:lnTo>
                  <a:lnTo>
                    <a:pt x="388" y="2774"/>
                  </a:lnTo>
                  <a:lnTo>
                    <a:pt x="432" y="2700"/>
                  </a:lnTo>
                  <a:lnTo>
                    <a:pt x="478" y="2624"/>
                  </a:lnTo>
                  <a:lnTo>
                    <a:pt x="528" y="2548"/>
                  </a:lnTo>
                  <a:lnTo>
                    <a:pt x="580" y="2470"/>
                  </a:lnTo>
                  <a:lnTo>
                    <a:pt x="636" y="2390"/>
                  </a:lnTo>
                  <a:lnTo>
                    <a:pt x="694" y="2310"/>
                  </a:lnTo>
                  <a:lnTo>
                    <a:pt x="756" y="2228"/>
                  </a:lnTo>
                  <a:lnTo>
                    <a:pt x="822" y="2146"/>
                  </a:lnTo>
                  <a:lnTo>
                    <a:pt x="892" y="2064"/>
                  </a:lnTo>
                  <a:lnTo>
                    <a:pt x="964" y="1980"/>
                  </a:lnTo>
                  <a:lnTo>
                    <a:pt x="1040" y="1898"/>
                  </a:lnTo>
                  <a:lnTo>
                    <a:pt x="1120" y="1814"/>
                  </a:lnTo>
                  <a:lnTo>
                    <a:pt x="1204" y="1730"/>
                  </a:lnTo>
                  <a:lnTo>
                    <a:pt x="1292" y="1648"/>
                  </a:lnTo>
                  <a:lnTo>
                    <a:pt x="1384" y="1566"/>
                  </a:lnTo>
                  <a:lnTo>
                    <a:pt x="1480" y="1482"/>
                  </a:lnTo>
                  <a:lnTo>
                    <a:pt x="1580" y="1402"/>
                  </a:lnTo>
                  <a:lnTo>
                    <a:pt x="1684" y="1320"/>
                  </a:lnTo>
                  <a:lnTo>
                    <a:pt x="1794" y="1240"/>
                  </a:lnTo>
                  <a:lnTo>
                    <a:pt x="1906" y="1162"/>
                  </a:lnTo>
                  <a:lnTo>
                    <a:pt x="2024" y="1084"/>
                  </a:lnTo>
                  <a:lnTo>
                    <a:pt x="2146" y="1008"/>
                  </a:lnTo>
                  <a:lnTo>
                    <a:pt x="2274" y="934"/>
                  </a:lnTo>
                  <a:lnTo>
                    <a:pt x="2406" y="860"/>
                  </a:lnTo>
                  <a:lnTo>
                    <a:pt x="2542" y="790"/>
                  </a:lnTo>
                  <a:lnTo>
                    <a:pt x="2684" y="720"/>
                  </a:lnTo>
                  <a:lnTo>
                    <a:pt x="2830" y="654"/>
                  </a:lnTo>
                  <a:lnTo>
                    <a:pt x="2982" y="588"/>
                  </a:lnTo>
                  <a:lnTo>
                    <a:pt x="3140" y="526"/>
                  </a:lnTo>
                  <a:lnTo>
                    <a:pt x="3302" y="466"/>
                  </a:lnTo>
                  <a:lnTo>
                    <a:pt x="3468" y="410"/>
                  </a:lnTo>
                  <a:lnTo>
                    <a:pt x="3642" y="354"/>
                  </a:lnTo>
                  <a:lnTo>
                    <a:pt x="3820" y="304"/>
                  </a:lnTo>
                  <a:lnTo>
                    <a:pt x="4004" y="256"/>
                  </a:lnTo>
                  <a:lnTo>
                    <a:pt x="4194" y="210"/>
                  </a:lnTo>
                  <a:lnTo>
                    <a:pt x="4390" y="170"/>
                  </a:lnTo>
                  <a:lnTo>
                    <a:pt x="4590" y="132"/>
                  </a:lnTo>
                  <a:lnTo>
                    <a:pt x="4798" y="98"/>
                  </a:lnTo>
                  <a:lnTo>
                    <a:pt x="5012" y="66"/>
                  </a:lnTo>
                  <a:lnTo>
                    <a:pt x="5120" y="54"/>
                  </a:lnTo>
                  <a:lnTo>
                    <a:pt x="5230" y="40"/>
                  </a:lnTo>
                  <a:lnTo>
                    <a:pt x="5344" y="28"/>
                  </a:lnTo>
                  <a:lnTo>
                    <a:pt x="5456" y="18"/>
                  </a:lnTo>
                  <a:lnTo>
                    <a:pt x="5572" y="8"/>
                  </a:lnTo>
                  <a:lnTo>
                    <a:pt x="5688" y="0"/>
                  </a:lnTo>
                  <a:moveTo>
                    <a:pt x="5688" y="0"/>
                  </a:moveTo>
                  <a:lnTo>
                    <a:pt x="5688" y="0"/>
                  </a:lnTo>
                </a:path>
              </a:pathLst>
            </a:custGeom>
            <a:solidFill>
              <a:schemeClr val="tx2">
                <a:lumMod val="75000"/>
                <a:alpha val="20000"/>
              </a:schemeClr>
            </a:solidFill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en-US" altLang="ko-KR"/>
            </a:p>
          </p:txBody>
        </p:sp>
        <p:sp>
          <p:nvSpPr>
            <p:cNvPr id="23" name="자유형 22"/>
            <p:cNvSpPr>
              <a:spLocks noEditPoints="1"/>
            </p:cNvSpPr>
            <p:nvPr/>
          </p:nvSpPr>
          <p:spPr>
            <a:xfrm flipH="1">
              <a:off x="6099173" y="2"/>
              <a:ext cx="3044827" cy="1416125"/>
            </a:xfrm>
            <a:custGeom>
              <a:avLst/>
              <a:gdLst/>
              <a:ahLst/>
              <a:cxnLst>
                <a:cxn ang="0">
                  <a:pos x="5688" y="0"/>
                </a:cxn>
                <a:cxn ang="0">
                  <a:pos x="8" y="0"/>
                </a:cxn>
                <a:cxn ang="0">
                  <a:pos x="0" y="2678"/>
                </a:cxn>
                <a:cxn ang="0">
                  <a:pos x="0" y="2678"/>
                </a:cxn>
                <a:cxn ang="0">
                  <a:pos x="10" y="2652"/>
                </a:cxn>
                <a:cxn ang="0">
                  <a:pos x="22" y="2618"/>
                </a:cxn>
                <a:cxn ang="0">
                  <a:pos x="40" y="2574"/>
                </a:cxn>
                <a:cxn ang="0">
                  <a:pos x="64" y="2518"/>
                </a:cxn>
                <a:cxn ang="0">
                  <a:pos x="96" y="2452"/>
                </a:cxn>
                <a:cxn ang="0">
                  <a:pos x="136" y="2378"/>
                </a:cxn>
                <a:cxn ang="0">
                  <a:pos x="184" y="2294"/>
                </a:cxn>
                <a:cxn ang="0">
                  <a:pos x="242" y="2204"/>
                </a:cxn>
                <a:cxn ang="0">
                  <a:pos x="274" y="2156"/>
                </a:cxn>
                <a:cxn ang="0">
                  <a:pos x="310" y="2106"/>
                </a:cxn>
                <a:cxn ang="0">
                  <a:pos x="348" y="2056"/>
                </a:cxn>
                <a:cxn ang="0">
                  <a:pos x="388" y="2002"/>
                </a:cxn>
                <a:cxn ang="0">
                  <a:pos x="432" y="1950"/>
                </a:cxn>
                <a:cxn ang="0">
                  <a:pos x="478" y="1894"/>
                </a:cxn>
                <a:cxn ang="0">
                  <a:pos x="528" y="1840"/>
                </a:cxn>
                <a:cxn ang="0">
                  <a:pos x="580" y="1782"/>
                </a:cxn>
                <a:cxn ang="0">
                  <a:pos x="636" y="1726"/>
                </a:cxn>
                <a:cxn ang="0">
                  <a:pos x="694" y="1668"/>
                </a:cxn>
                <a:cxn ang="0">
                  <a:pos x="756" y="1608"/>
                </a:cxn>
                <a:cxn ang="0">
                  <a:pos x="822" y="1550"/>
                </a:cxn>
                <a:cxn ang="0">
                  <a:pos x="892" y="1490"/>
                </a:cxn>
                <a:cxn ang="0">
                  <a:pos x="964" y="1430"/>
                </a:cxn>
                <a:cxn ang="0">
                  <a:pos x="1040" y="1370"/>
                </a:cxn>
                <a:cxn ang="0">
                  <a:pos x="1120" y="1310"/>
                </a:cxn>
                <a:cxn ang="0">
                  <a:pos x="1204" y="1250"/>
                </a:cxn>
                <a:cxn ang="0">
                  <a:pos x="1292" y="1190"/>
                </a:cxn>
                <a:cxn ang="0">
                  <a:pos x="1384" y="1130"/>
                </a:cxn>
                <a:cxn ang="0">
                  <a:pos x="1480" y="1070"/>
                </a:cxn>
                <a:cxn ang="0">
                  <a:pos x="1580" y="1012"/>
                </a:cxn>
                <a:cxn ang="0">
                  <a:pos x="1684" y="954"/>
                </a:cxn>
                <a:cxn ang="0">
                  <a:pos x="1794" y="896"/>
                </a:cxn>
                <a:cxn ang="0">
                  <a:pos x="1906" y="840"/>
                </a:cxn>
                <a:cxn ang="0">
                  <a:pos x="2024" y="784"/>
                </a:cxn>
                <a:cxn ang="0">
                  <a:pos x="2146" y="728"/>
                </a:cxn>
                <a:cxn ang="0">
                  <a:pos x="2274" y="674"/>
                </a:cxn>
                <a:cxn ang="0">
                  <a:pos x="2406" y="622"/>
                </a:cxn>
                <a:cxn ang="0">
                  <a:pos x="2542" y="570"/>
                </a:cxn>
                <a:cxn ang="0">
                  <a:pos x="2684" y="520"/>
                </a:cxn>
                <a:cxn ang="0">
                  <a:pos x="2830" y="472"/>
                </a:cxn>
                <a:cxn ang="0">
                  <a:pos x="2982" y="426"/>
                </a:cxn>
                <a:cxn ang="0">
                  <a:pos x="3140" y="380"/>
                </a:cxn>
                <a:cxn ang="0">
                  <a:pos x="3302" y="336"/>
                </a:cxn>
                <a:cxn ang="0">
                  <a:pos x="3468" y="296"/>
                </a:cxn>
                <a:cxn ang="0">
                  <a:pos x="3642" y="256"/>
                </a:cxn>
                <a:cxn ang="0">
                  <a:pos x="3820" y="220"/>
                </a:cxn>
                <a:cxn ang="0">
                  <a:pos x="4004" y="184"/>
                </a:cxn>
                <a:cxn ang="0">
                  <a:pos x="4194" y="152"/>
                </a:cxn>
                <a:cxn ang="0">
                  <a:pos x="4390" y="122"/>
                </a:cxn>
                <a:cxn ang="0">
                  <a:pos x="4590" y="94"/>
                </a:cxn>
                <a:cxn ang="0">
                  <a:pos x="4798" y="70"/>
                </a:cxn>
                <a:cxn ang="0">
                  <a:pos x="5012" y="48"/>
                </a:cxn>
                <a:cxn ang="0">
                  <a:pos x="5230" y="30"/>
                </a:cxn>
                <a:cxn ang="0">
                  <a:pos x="5456" y="14"/>
                </a:cxn>
                <a:cxn ang="0">
                  <a:pos x="5688" y="0"/>
                </a:cxn>
                <a:cxn ang="0">
                  <a:pos x="5688" y="0"/>
                </a:cxn>
                <a:cxn ang="0">
                  <a:pos x="5688" y="0"/>
                </a:cxn>
              </a:cxnLst>
              <a:rect l="0" t="0" r="r" b="b"/>
              <a:pathLst>
                <a:path w="5688" h="2678">
                  <a:moveTo>
                    <a:pt x="5688" y="0"/>
                  </a:moveTo>
                  <a:lnTo>
                    <a:pt x="8" y="0"/>
                  </a:lnTo>
                  <a:lnTo>
                    <a:pt x="0" y="2678"/>
                  </a:lnTo>
                  <a:lnTo>
                    <a:pt x="0" y="2678"/>
                  </a:lnTo>
                  <a:lnTo>
                    <a:pt x="10" y="2652"/>
                  </a:lnTo>
                  <a:lnTo>
                    <a:pt x="22" y="2618"/>
                  </a:lnTo>
                  <a:lnTo>
                    <a:pt x="40" y="2574"/>
                  </a:lnTo>
                  <a:lnTo>
                    <a:pt x="64" y="2518"/>
                  </a:lnTo>
                  <a:lnTo>
                    <a:pt x="96" y="2452"/>
                  </a:lnTo>
                  <a:lnTo>
                    <a:pt x="136" y="2378"/>
                  </a:lnTo>
                  <a:lnTo>
                    <a:pt x="184" y="2294"/>
                  </a:lnTo>
                  <a:lnTo>
                    <a:pt x="242" y="2204"/>
                  </a:lnTo>
                  <a:lnTo>
                    <a:pt x="274" y="2156"/>
                  </a:lnTo>
                  <a:lnTo>
                    <a:pt x="310" y="2106"/>
                  </a:lnTo>
                  <a:lnTo>
                    <a:pt x="348" y="2056"/>
                  </a:lnTo>
                  <a:lnTo>
                    <a:pt x="388" y="2002"/>
                  </a:lnTo>
                  <a:lnTo>
                    <a:pt x="432" y="1950"/>
                  </a:lnTo>
                  <a:lnTo>
                    <a:pt x="478" y="1894"/>
                  </a:lnTo>
                  <a:lnTo>
                    <a:pt x="528" y="1840"/>
                  </a:lnTo>
                  <a:lnTo>
                    <a:pt x="580" y="1782"/>
                  </a:lnTo>
                  <a:lnTo>
                    <a:pt x="636" y="1726"/>
                  </a:lnTo>
                  <a:lnTo>
                    <a:pt x="694" y="1668"/>
                  </a:lnTo>
                  <a:lnTo>
                    <a:pt x="756" y="1608"/>
                  </a:lnTo>
                  <a:lnTo>
                    <a:pt x="822" y="1550"/>
                  </a:lnTo>
                  <a:lnTo>
                    <a:pt x="892" y="1490"/>
                  </a:lnTo>
                  <a:lnTo>
                    <a:pt x="964" y="1430"/>
                  </a:lnTo>
                  <a:lnTo>
                    <a:pt x="1040" y="1370"/>
                  </a:lnTo>
                  <a:lnTo>
                    <a:pt x="1120" y="1310"/>
                  </a:lnTo>
                  <a:lnTo>
                    <a:pt x="1204" y="1250"/>
                  </a:lnTo>
                  <a:lnTo>
                    <a:pt x="1292" y="1190"/>
                  </a:lnTo>
                  <a:lnTo>
                    <a:pt x="1384" y="1130"/>
                  </a:lnTo>
                  <a:lnTo>
                    <a:pt x="1480" y="1070"/>
                  </a:lnTo>
                  <a:lnTo>
                    <a:pt x="1580" y="1012"/>
                  </a:lnTo>
                  <a:lnTo>
                    <a:pt x="1684" y="954"/>
                  </a:lnTo>
                  <a:lnTo>
                    <a:pt x="1794" y="896"/>
                  </a:lnTo>
                  <a:lnTo>
                    <a:pt x="1906" y="840"/>
                  </a:lnTo>
                  <a:lnTo>
                    <a:pt x="2024" y="784"/>
                  </a:lnTo>
                  <a:lnTo>
                    <a:pt x="2146" y="728"/>
                  </a:lnTo>
                  <a:lnTo>
                    <a:pt x="2274" y="674"/>
                  </a:lnTo>
                  <a:lnTo>
                    <a:pt x="2406" y="622"/>
                  </a:lnTo>
                  <a:lnTo>
                    <a:pt x="2542" y="570"/>
                  </a:lnTo>
                  <a:lnTo>
                    <a:pt x="2684" y="520"/>
                  </a:lnTo>
                  <a:lnTo>
                    <a:pt x="2830" y="472"/>
                  </a:lnTo>
                  <a:lnTo>
                    <a:pt x="2982" y="426"/>
                  </a:lnTo>
                  <a:lnTo>
                    <a:pt x="3140" y="380"/>
                  </a:lnTo>
                  <a:lnTo>
                    <a:pt x="3302" y="336"/>
                  </a:lnTo>
                  <a:lnTo>
                    <a:pt x="3468" y="296"/>
                  </a:lnTo>
                  <a:lnTo>
                    <a:pt x="3642" y="256"/>
                  </a:lnTo>
                  <a:lnTo>
                    <a:pt x="3820" y="220"/>
                  </a:lnTo>
                  <a:lnTo>
                    <a:pt x="4004" y="184"/>
                  </a:lnTo>
                  <a:lnTo>
                    <a:pt x="4194" y="152"/>
                  </a:lnTo>
                  <a:lnTo>
                    <a:pt x="4390" y="122"/>
                  </a:lnTo>
                  <a:lnTo>
                    <a:pt x="4590" y="94"/>
                  </a:lnTo>
                  <a:lnTo>
                    <a:pt x="4798" y="70"/>
                  </a:lnTo>
                  <a:lnTo>
                    <a:pt x="5012" y="48"/>
                  </a:lnTo>
                  <a:lnTo>
                    <a:pt x="5230" y="30"/>
                  </a:lnTo>
                  <a:lnTo>
                    <a:pt x="5456" y="14"/>
                  </a:lnTo>
                  <a:lnTo>
                    <a:pt x="5688" y="0"/>
                  </a:lnTo>
                  <a:moveTo>
                    <a:pt x="5688" y="0"/>
                  </a:moveTo>
                  <a:lnTo>
                    <a:pt x="5688" y="0"/>
                  </a:lnTo>
                </a:path>
              </a:pathLst>
            </a:custGeom>
            <a:solidFill>
              <a:schemeClr val="accent1">
                <a:lumMod val="60000"/>
                <a:lumOff val="40000"/>
                <a:alpha val="49000"/>
              </a:schemeClr>
            </a:solidFill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en-US" altLang="ko-KR"/>
            </a:p>
          </p:txBody>
        </p:sp>
      </p:grpSp>
      <p:grpSp>
        <p:nvGrpSpPr>
          <p:cNvPr id="8" name="그룹 7"/>
          <p:cNvGrpSpPr/>
          <p:nvPr/>
        </p:nvGrpSpPr>
        <p:grpSpPr>
          <a:xfrm>
            <a:off x="0" y="4191000"/>
            <a:ext cx="4571999" cy="2667000"/>
            <a:chOff x="0" y="4191000"/>
            <a:chExt cx="3429000" cy="2667000"/>
          </a:xfrm>
        </p:grpSpPr>
        <p:sp>
          <p:nvSpPr>
            <p:cNvPr id="24" name="자유형 23"/>
            <p:cNvSpPr>
              <a:spLocks noEditPoints="1"/>
            </p:cNvSpPr>
            <p:nvPr/>
          </p:nvSpPr>
          <p:spPr>
            <a:xfrm rot="10800000" flipH="1">
              <a:off x="0" y="5557344"/>
              <a:ext cx="3429000" cy="1300655"/>
            </a:xfrm>
            <a:custGeom>
              <a:avLst/>
              <a:gdLst/>
              <a:ahLst/>
              <a:cxnLst>
                <a:cxn ang="0">
                  <a:pos x="8" y="0"/>
                </a:cxn>
                <a:cxn ang="0">
                  <a:pos x="0" y="3710"/>
                </a:cxn>
                <a:cxn ang="0">
                  <a:pos x="22" y="3628"/>
                </a:cxn>
                <a:cxn ang="0">
                  <a:pos x="64" y="3488"/>
                </a:cxn>
                <a:cxn ang="0">
                  <a:pos x="136" y="3294"/>
                </a:cxn>
                <a:cxn ang="0">
                  <a:pos x="212" y="3116"/>
                </a:cxn>
                <a:cxn ang="0">
                  <a:pos x="274" y="2986"/>
                </a:cxn>
                <a:cxn ang="0">
                  <a:pos x="348" y="2846"/>
                </a:cxn>
                <a:cxn ang="0">
                  <a:pos x="432" y="2700"/>
                </a:cxn>
                <a:cxn ang="0">
                  <a:pos x="528" y="2548"/>
                </a:cxn>
                <a:cxn ang="0">
                  <a:pos x="636" y="2390"/>
                </a:cxn>
                <a:cxn ang="0">
                  <a:pos x="756" y="2228"/>
                </a:cxn>
                <a:cxn ang="0">
                  <a:pos x="892" y="2064"/>
                </a:cxn>
                <a:cxn ang="0">
                  <a:pos x="1040" y="1898"/>
                </a:cxn>
                <a:cxn ang="0">
                  <a:pos x="1204" y="1730"/>
                </a:cxn>
                <a:cxn ang="0">
                  <a:pos x="1384" y="1566"/>
                </a:cxn>
                <a:cxn ang="0">
                  <a:pos x="1580" y="1402"/>
                </a:cxn>
                <a:cxn ang="0">
                  <a:pos x="1794" y="1240"/>
                </a:cxn>
                <a:cxn ang="0">
                  <a:pos x="2024" y="1084"/>
                </a:cxn>
                <a:cxn ang="0">
                  <a:pos x="2274" y="934"/>
                </a:cxn>
                <a:cxn ang="0">
                  <a:pos x="2542" y="790"/>
                </a:cxn>
                <a:cxn ang="0">
                  <a:pos x="2830" y="654"/>
                </a:cxn>
                <a:cxn ang="0">
                  <a:pos x="3140" y="526"/>
                </a:cxn>
                <a:cxn ang="0">
                  <a:pos x="3468" y="410"/>
                </a:cxn>
                <a:cxn ang="0">
                  <a:pos x="3820" y="304"/>
                </a:cxn>
                <a:cxn ang="0">
                  <a:pos x="4194" y="210"/>
                </a:cxn>
                <a:cxn ang="0">
                  <a:pos x="4590" y="132"/>
                </a:cxn>
                <a:cxn ang="0">
                  <a:pos x="5012" y="66"/>
                </a:cxn>
                <a:cxn ang="0">
                  <a:pos x="5230" y="40"/>
                </a:cxn>
                <a:cxn ang="0">
                  <a:pos x="5456" y="18"/>
                </a:cxn>
                <a:cxn ang="0">
                  <a:pos x="5688" y="0"/>
                </a:cxn>
                <a:cxn ang="0">
                  <a:pos x="5688" y="0"/>
                </a:cxn>
              </a:cxnLst>
              <a:rect l="0" t="0" r="r" b="b"/>
              <a:pathLst>
                <a:path w="5688" h="3710">
                  <a:moveTo>
                    <a:pt x="5688" y="0"/>
                  </a:moveTo>
                  <a:lnTo>
                    <a:pt x="8" y="0"/>
                  </a:lnTo>
                  <a:lnTo>
                    <a:pt x="0" y="3710"/>
                  </a:lnTo>
                  <a:lnTo>
                    <a:pt x="0" y="3710"/>
                  </a:lnTo>
                  <a:lnTo>
                    <a:pt x="10" y="3672"/>
                  </a:lnTo>
                  <a:lnTo>
                    <a:pt x="22" y="3628"/>
                  </a:lnTo>
                  <a:lnTo>
                    <a:pt x="40" y="3566"/>
                  </a:lnTo>
                  <a:lnTo>
                    <a:pt x="64" y="3488"/>
                  </a:lnTo>
                  <a:lnTo>
                    <a:pt x="96" y="3396"/>
                  </a:lnTo>
                  <a:lnTo>
                    <a:pt x="136" y="3294"/>
                  </a:lnTo>
                  <a:lnTo>
                    <a:pt x="184" y="3178"/>
                  </a:lnTo>
                  <a:lnTo>
                    <a:pt x="212" y="3116"/>
                  </a:lnTo>
                  <a:lnTo>
                    <a:pt x="242" y="3052"/>
                  </a:lnTo>
                  <a:lnTo>
                    <a:pt x="274" y="2986"/>
                  </a:lnTo>
                  <a:lnTo>
                    <a:pt x="310" y="2918"/>
                  </a:lnTo>
                  <a:lnTo>
                    <a:pt x="348" y="2846"/>
                  </a:lnTo>
                  <a:lnTo>
                    <a:pt x="388" y="2774"/>
                  </a:lnTo>
                  <a:lnTo>
                    <a:pt x="432" y="2700"/>
                  </a:lnTo>
                  <a:lnTo>
                    <a:pt x="478" y="2624"/>
                  </a:lnTo>
                  <a:lnTo>
                    <a:pt x="528" y="2548"/>
                  </a:lnTo>
                  <a:lnTo>
                    <a:pt x="580" y="2470"/>
                  </a:lnTo>
                  <a:lnTo>
                    <a:pt x="636" y="2390"/>
                  </a:lnTo>
                  <a:lnTo>
                    <a:pt x="694" y="2310"/>
                  </a:lnTo>
                  <a:lnTo>
                    <a:pt x="756" y="2228"/>
                  </a:lnTo>
                  <a:lnTo>
                    <a:pt x="822" y="2146"/>
                  </a:lnTo>
                  <a:lnTo>
                    <a:pt x="892" y="2064"/>
                  </a:lnTo>
                  <a:lnTo>
                    <a:pt x="964" y="1980"/>
                  </a:lnTo>
                  <a:lnTo>
                    <a:pt x="1040" y="1898"/>
                  </a:lnTo>
                  <a:lnTo>
                    <a:pt x="1120" y="1814"/>
                  </a:lnTo>
                  <a:lnTo>
                    <a:pt x="1204" y="1730"/>
                  </a:lnTo>
                  <a:lnTo>
                    <a:pt x="1292" y="1648"/>
                  </a:lnTo>
                  <a:lnTo>
                    <a:pt x="1384" y="1566"/>
                  </a:lnTo>
                  <a:lnTo>
                    <a:pt x="1480" y="1482"/>
                  </a:lnTo>
                  <a:lnTo>
                    <a:pt x="1580" y="1402"/>
                  </a:lnTo>
                  <a:lnTo>
                    <a:pt x="1684" y="1320"/>
                  </a:lnTo>
                  <a:lnTo>
                    <a:pt x="1794" y="1240"/>
                  </a:lnTo>
                  <a:lnTo>
                    <a:pt x="1906" y="1162"/>
                  </a:lnTo>
                  <a:lnTo>
                    <a:pt x="2024" y="1084"/>
                  </a:lnTo>
                  <a:lnTo>
                    <a:pt x="2146" y="1008"/>
                  </a:lnTo>
                  <a:lnTo>
                    <a:pt x="2274" y="934"/>
                  </a:lnTo>
                  <a:lnTo>
                    <a:pt x="2406" y="860"/>
                  </a:lnTo>
                  <a:lnTo>
                    <a:pt x="2542" y="790"/>
                  </a:lnTo>
                  <a:lnTo>
                    <a:pt x="2684" y="720"/>
                  </a:lnTo>
                  <a:lnTo>
                    <a:pt x="2830" y="654"/>
                  </a:lnTo>
                  <a:lnTo>
                    <a:pt x="2982" y="588"/>
                  </a:lnTo>
                  <a:lnTo>
                    <a:pt x="3140" y="526"/>
                  </a:lnTo>
                  <a:lnTo>
                    <a:pt x="3302" y="466"/>
                  </a:lnTo>
                  <a:lnTo>
                    <a:pt x="3468" y="410"/>
                  </a:lnTo>
                  <a:lnTo>
                    <a:pt x="3642" y="354"/>
                  </a:lnTo>
                  <a:lnTo>
                    <a:pt x="3820" y="304"/>
                  </a:lnTo>
                  <a:lnTo>
                    <a:pt x="4004" y="256"/>
                  </a:lnTo>
                  <a:lnTo>
                    <a:pt x="4194" y="210"/>
                  </a:lnTo>
                  <a:lnTo>
                    <a:pt x="4390" y="170"/>
                  </a:lnTo>
                  <a:lnTo>
                    <a:pt x="4590" y="132"/>
                  </a:lnTo>
                  <a:lnTo>
                    <a:pt x="4798" y="98"/>
                  </a:lnTo>
                  <a:lnTo>
                    <a:pt x="5012" y="66"/>
                  </a:lnTo>
                  <a:lnTo>
                    <a:pt x="5120" y="54"/>
                  </a:lnTo>
                  <a:lnTo>
                    <a:pt x="5230" y="40"/>
                  </a:lnTo>
                  <a:lnTo>
                    <a:pt x="5344" y="28"/>
                  </a:lnTo>
                  <a:lnTo>
                    <a:pt x="5456" y="18"/>
                  </a:lnTo>
                  <a:lnTo>
                    <a:pt x="5572" y="8"/>
                  </a:lnTo>
                  <a:lnTo>
                    <a:pt x="5688" y="0"/>
                  </a:lnTo>
                  <a:moveTo>
                    <a:pt x="5688" y="0"/>
                  </a:moveTo>
                  <a:lnTo>
                    <a:pt x="5688" y="0"/>
                  </a:lnTo>
                </a:path>
              </a:pathLst>
            </a:custGeom>
            <a:solidFill>
              <a:schemeClr val="tx2">
                <a:lumMod val="75000"/>
                <a:alpha val="20000"/>
              </a:schemeClr>
            </a:solidFill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en-US" altLang="ko-KR"/>
            </a:p>
          </p:txBody>
        </p:sp>
        <p:sp>
          <p:nvSpPr>
            <p:cNvPr id="25" name="자유형 24"/>
            <p:cNvSpPr>
              <a:spLocks noEditPoints="1"/>
            </p:cNvSpPr>
            <p:nvPr/>
          </p:nvSpPr>
          <p:spPr>
            <a:xfrm rot="16200000">
              <a:off x="-827689" y="5018689"/>
              <a:ext cx="2667000" cy="1011621"/>
            </a:xfrm>
            <a:custGeom>
              <a:avLst/>
              <a:gdLst/>
              <a:ahLst/>
              <a:cxnLst>
                <a:cxn ang="0">
                  <a:pos x="8" y="0"/>
                </a:cxn>
                <a:cxn ang="0">
                  <a:pos x="0" y="3710"/>
                </a:cxn>
                <a:cxn ang="0">
                  <a:pos x="22" y="3628"/>
                </a:cxn>
                <a:cxn ang="0">
                  <a:pos x="64" y="3488"/>
                </a:cxn>
                <a:cxn ang="0">
                  <a:pos x="136" y="3294"/>
                </a:cxn>
                <a:cxn ang="0">
                  <a:pos x="212" y="3116"/>
                </a:cxn>
                <a:cxn ang="0">
                  <a:pos x="274" y="2986"/>
                </a:cxn>
                <a:cxn ang="0">
                  <a:pos x="348" y="2846"/>
                </a:cxn>
                <a:cxn ang="0">
                  <a:pos x="432" y="2700"/>
                </a:cxn>
                <a:cxn ang="0">
                  <a:pos x="528" y="2548"/>
                </a:cxn>
                <a:cxn ang="0">
                  <a:pos x="636" y="2390"/>
                </a:cxn>
                <a:cxn ang="0">
                  <a:pos x="756" y="2228"/>
                </a:cxn>
                <a:cxn ang="0">
                  <a:pos x="892" y="2064"/>
                </a:cxn>
                <a:cxn ang="0">
                  <a:pos x="1040" y="1898"/>
                </a:cxn>
                <a:cxn ang="0">
                  <a:pos x="1204" y="1730"/>
                </a:cxn>
                <a:cxn ang="0">
                  <a:pos x="1384" y="1566"/>
                </a:cxn>
                <a:cxn ang="0">
                  <a:pos x="1580" y="1402"/>
                </a:cxn>
                <a:cxn ang="0">
                  <a:pos x="1794" y="1240"/>
                </a:cxn>
                <a:cxn ang="0">
                  <a:pos x="2024" y="1084"/>
                </a:cxn>
                <a:cxn ang="0">
                  <a:pos x="2274" y="934"/>
                </a:cxn>
                <a:cxn ang="0">
                  <a:pos x="2542" y="790"/>
                </a:cxn>
                <a:cxn ang="0">
                  <a:pos x="2830" y="654"/>
                </a:cxn>
                <a:cxn ang="0">
                  <a:pos x="3140" y="526"/>
                </a:cxn>
                <a:cxn ang="0">
                  <a:pos x="3468" y="410"/>
                </a:cxn>
                <a:cxn ang="0">
                  <a:pos x="3820" y="304"/>
                </a:cxn>
                <a:cxn ang="0">
                  <a:pos x="4194" y="210"/>
                </a:cxn>
                <a:cxn ang="0">
                  <a:pos x="4590" y="132"/>
                </a:cxn>
                <a:cxn ang="0">
                  <a:pos x="5012" y="66"/>
                </a:cxn>
                <a:cxn ang="0">
                  <a:pos x="5230" y="40"/>
                </a:cxn>
                <a:cxn ang="0">
                  <a:pos x="5456" y="18"/>
                </a:cxn>
                <a:cxn ang="0">
                  <a:pos x="5688" y="0"/>
                </a:cxn>
                <a:cxn ang="0">
                  <a:pos x="5688" y="0"/>
                </a:cxn>
              </a:cxnLst>
              <a:rect l="0" t="0" r="r" b="b"/>
              <a:pathLst>
                <a:path w="5688" h="3710">
                  <a:moveTo>
                    <a:pt x="5688" y="0"/>
                  </a:moveTo>
                  <a:lnTo>
                    <a:pt x="8" y="0"/>
                  </a:lnTo>
                  <a:lnTo>
                    <a:pt x="0" y="3710"/>
                  </a:lnTo>
                  <a:lnTo>
                    <a:pt x="0" y="3710"/>
                  </a:lnTo>
                  <a:lnTo>
                    <a:pt x="10" y="3672"/>
                  </a:lnTo>
                  <a:lnTo>
                    <a:pt x="22" y="3628"/>
                  </a:lnTo>
                  <a:lnTo>
                    <a:pt x="40" y="3566"/>
                  </a:lnTo>
                  <a:lnTo>
                    <a:pt x="64" y="3488"/>
                  </a:lnTo>
                  <a:lnTo>
                    <a:pt x="96" y="3396"/>
                  </a:lnTo>
                  <a:lnTo>
                    <a:pt x="136" y="3294"/>
                  </a:lnTo>
                  <a:lnTo>
                    <a:pt x="184" y="3178"/>
                  </a:lnTo>
                  <a:lnTo>
                    <a:pt x="212" y="3116"/>
                  </a:lnTo>
                  <a:lnTo>
                    <a:pt x="242" y="3052"/>
                  </a:lnTo>
                  <a:lnTo>
                    <a:pt x="274" y="2986"/>
                  </a:lnTo>
                  <a:lnTo>
                    <a:pt x="310" y="2918"/>
                  </a:lnTo>
                  <a:lnTo>
                    <a:pt x="348" y="2846"/>
                  </a:lnTo>
                  <a:lnTo>
                    <a:pt x="388" y="2774"/>
                  </a:lnTo>
                  <a:lnTo>
                    <a:pt x="432" y="2700"/>
                  </a:lnTo>
                  <a:lnTo>
                    <a:pt x="478" y="2624"/>
                  </a:lnTo>
                  <a:lnTo>
                    <a:pt x="528" y="2548"/>
                  </a:lnTo>
                  <a:lnTo>
                    <a:pt x="580" y="2470"/>
                  </a:lnTo>
                  <a:lnTo>
                    <a:pt x="636" y="2390"/>
                  </a:lnTo>
                  <a:lnTo>
                    <a:pt x="694" y="2310"/>
                  </a:lnTo>
                  <a:lnTo>
                    <a:pt x="756" y="2228"/>
                  </a:lnTo>
                  <a:lnTo>
                    <a:pt x="822" y="2146"/>
                  </a:lnTo>
                  <a:lnTo>
                    <a:pt x="892" y="2064"/>
                  </a:lnTo>
                  <a:lnTo>
                    <a:pt x="964" y="1980"/>
                  </a:lnTo>
                  <a:lnTo>
                    <a:pt x="1040" y="1898"/>
                  </a:lnTo>
                  <a:lnTo>
                    <a:pt x="1120" y="1814"/>
                  </a:lnTo>
                  <a:lnTo>
                    <a:pt x="1204" y="1730"/>
                  </a:lnTo>
                  <a:lnTo>
                    <a:pt x="1292" y="1648"/>
                  </a:lnTo>
                  <a:lnTo>
                    <a:pt x="1384" y="1566"/>
                  </a:lnTo>
                  <a:lnTo>
                    <a:pt x="1480" y="1482"/>
                  </a:lnTo>
                  <a:lnTo>
                    <a:pt x="1580" y="1402"/>
                  </a:lnTo>
                  <a:lnTo>
                    <a:pt x="1684" y="1320"/>
                  </a:lnTo>
                  <a:lnTo>
                    <a:pt x="1794" y="1240"/>
                  </a:lnTo>
                  <a:lnTo>
                    <a:pt x="1906" y="1162"/>
                  </a:lnTo>
                  <a:lnTo>
                    <a:pt x="2024" y="1084"/>
                  </a:lnTo>
                  <a:lnTo>
                    <a:pt x="2146" y="1008"/>
                  </a:lnTo>
                  <a:lnTo>
                    <a:pt x="2274" y="934"/>
                  </a:lnTo>
                  <a:lnTo>
                    <a:pt x="2406" y="860"/>
                  </a:lnTo>
                  <a:lnTo>
                    <a:pt x="2542" y="790"/>
                  </a:lnTo>
                  <a:lnTo>
                    <a:pt x="2684" y="720"/>
                  </a:lnTo>
                  <a:lnTo>
                    <a:pt x="2830" y="654"/>
                  </a:lnTo>
                  <a:lnTo>
                    <a:pt x="2982" y="588"/>
                  </a:lnTo>
                  <a:lnTo>
                    <a:pt x="3140" y="526"/>
                  </a:lnTo>
                  <a:lnTo>
                    <a:pt x="3302" y="466"/>
                  </a:lnTo>
                  <a:lnTo>
                    <a:pt x="3468" y="410"/>
                  </a:lnTo>
                  <a:lnTo>
                    <a:pt x="3642" y="354"/>
                  </a:lnTo>
                  <a:lnTo>
                    <a:pt x="3820" y="304"/>
                  </a:lnTo>
                  <a:lnTo>
                    <a:pt x="4004" y="256"/>
                  </a:lnTo>
                  <a:lnTo>
                    <a:pt x="4194" y="210"/>
                  </a:lnTo>
                  <a:lnTo>
                    <a:pt x="4390" y="170"/>
                  </a:lnTo>
                  <a:lnTo>
                    <a:pt x="4590" y="132"/>
                  </a:lnTo>
                  <a:lnTo>
                    <a:pt x="4798" y="98"/>
                  </a:lnTo>
                  <a:lnTo>
                    <a:pt x="5012" y="66"/>
                  </a:lnTo>
                  <a:lnTo>
                    <a:pt x="5120" y="54"/>
                  </a:lnTo>
                  <a:lnTo>
                    <a:pt x="5230" y="40"/>
                  </a:lnTo>
                  <a:lnTo>
                    <a:pt x="5344" y="28"/>
                  </a:lnTo>
                  <a:lnTo>
                    <a:pt x="5456" y="18"/>
                  </a:lnTo>
                  <a:lnTo>
                    <a:pt x="5572" y="8"/>
                  </a:lnTo>
                  <a:lnTo>
                    <a:pt x="5688" y="0"/>
                  </a:lnTo>
                  <a:moveTo>
                    <a:pt x="5688" y="0"/>
                  </a:moveTo>
                  <a:lnTo>
                    <a:pt x="5688" y="0"/>
                  </a:lnTo>
                </a:path>
              </a:pathLst>
            </a:custGeom>
            <a:solidFill>
              <a:schemeClr val="accent2">
                <a:lumMod val="50000"/>
                <a:alpha val="20000"/>
              </a:schemeClr>
            </a:solidFill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en-US" altLang="ko-KR"/>
            </a:p>
          </p:txBody>
        </p:sp>
      </p:grpSp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609599" y="304800"/>
            <a:ext cx="10972799" cy="923925"/>
          </a:xfrm>
          <a:prstGeom prst="rect">
            <a:avLst/>
          </a:prstGeom>
        </p:spPr>
        <p:txBody>
          <a:bodyPr vert="horz" lIns="91440" tIns="45720" rIns="91440" bIns="45720" anchor="ctr"/>
          <a:lstStyle/>
          <a:p>
            <a:pPr lvl="0">
              <a:defRPr lang="ko-KR" altLang="en-US"/>
            </a:pPr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609599" y="1357298"/>
            <a:ext cx="10972799" cy="4768865"/>
          </a:xfrm>
          <a:prstGeom prst="rect">
            <a:avLst/>
          </a:prstGeom>
        </p:spPr>
        <p:txBody>
          <a:bodyPr vert="horz" lIns="91440" tIns="45720" rIns="91440" bIns="45720"/>
          <a:lstStyle/>
          <a:p>
            <a:pPr lvl="0">
              <a:defRPr lang="ko-KR" altLang="en-US"/>
            </a:pPr>
            <a:r>
              <a:rPr lang="ko-KR" altLang="en-US"/>
              <a:t>마스터 텍스트 스타일을 편집합니다</a:t>
            </a:r>
          </a:p>
          <a:p>
            <a:pPr lvl="1">
              <a:defRPr lang="ko-KR" altLang="en-US"/>
            </a:pPr>
            <a:r>
              <a:rPr lang="ko-KR" altLang="en-US"/>
              <a:t>둘째 수준</a:t>
            </a:r>
          </a:p>
          <a:p>
            <a:pPr lvl="2">
              <a:defRPr lang="ko-KR" altLang="en-US"/>
            </a:pPr>
            <a:r>
              <a:rPr lang="ko-KR" altLang="en-US"/>
              <a:t>셋째 수준</a:t>
            </a:r>
          </a:p>
          <a:p>
            <a:pPr lvl="3">
              <a:defRPr lang="ko-KR" altLang="en-US"/>
            </a:pPr>
            <a:r>
              <a:rPr lang="ko-KR" altLang="en-US"/>
              <a:t>넷째 수준</a:t>
            </a:r>
          </a:p>
          <a:p>
            <a:pPr lvl="4">
              <a:defRPr lang="ko-KR" altLang="en-US"/>
            </a:pPr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609599" y="6356350"/>
            <a:ext cx="2844799" cy="365125"/>
          </a:xfrm>
          <a:prstGeom prst="rect">
            <a:avLst/>
          </a:prstGeom>
        </p:spPr>
        <p:txBody>
          <a:bodyPr vert="horz" lIns="91440" tIns="45720" rIns="91440" bIns="45720" anchor="ctr"/>
          <a:lstStyle>
            <a:lvl1pPr algn="l">
              <a:defRPr sz="1200">
                <a:solidFill>
                  <a:schemeClr val="tx2">
                    <a:lumMod val="75000"/>
                    <a:lumOff val="25000"/>
                  </a:schemeClr>
                </a:solidFill>
              </a:defRPr>
            </a:lvl1pPr>
          </a:lstStyle>
          <a:p>
            <a:pPr>
              <a:defRPr lang="ko-KR" altLang="en-US"/>
            </a:pPr>
            <a:fld id="{8B7B2223-AEE7-4A0F-91FA-31D4584AC374}" type="datetime1">
              <a:rPr lang="ko-KR" altLang="en-US"/>
              <a:pPr>
                <a:defRPr lang="ko-KR" altLang="en-US"/>
              </a:pPr>
              <a:t>2020-04-27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165599" y="6356350"/>
            <a:ext cx="3860799" cy="365125"/>
          </a:xfrm>
          <a:prstGeom prst="rect">
            <a:avLst/>
          </a:prstGeom>
        </p:spPr>
        <p:txBody>
          <a:bodyPr vert="horz" lIns="91440" tIns="45720" rIns="91440" bIns="45720" anchor="ctr"/>
          <a:lstStyle>
            <a:lvl1pPr algn="ctr">
              <a:defRPr sz="1200">
                <a:solidFill>
                  <a:schemeClr val="tx2">
                    <a:lumMod val="75000"/>
                    <a:lumOff val="25000"/>
                  </a:schemeClr>
                </a:solidFill>
              </a:defRPr>
            </a:lvl1pPr>
          </a:lstStyle>
          <a:p>
            <a:pPr>
              <a:defRPr lang="ko-KR" altLang="en-US"/>
            </a:pPr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737599" y="6356350"/>
            <a:ext cx="2844799" cy="365125"/>
          </a:xfrm>
          <a:prstGeom prst="rect">
            <a:avLst/>
          </a:prstGeom>
        </p:spPr>
        <p:txBody>
          <a:bodyPr vert="horz" lIns="91440" tIns="45720" rIns="91440" bIns="45720" anchor="ctr"/>
          <a:lstStyle>
            <a:lvl1pPr algn="r">
              <a:defRPr sz="1200">
                <a:solidFill>
                  <a:schemeClr val="tx2">
                    <a:lumMod val="75000"/>
                    <a:lumOff val="25000"/>
                  </a:schemeClr>
                </a:solidFill>
              </a:defRPr>
            </a:lvl1pPr>
          </a:lstStyle>
          <a:p>
            <a:pPr>
              <a:defRPr lang="ko-KR" altLang="en-US"/>
            </a:pPr>
            <a:fld id="{7689D65B-B557-4199-BC6A-66D78FAB8C53}" type="slidenum">
              <a:rPr lang="ko-KR" altLang="en-US"/>
              <a:pPr>
                <a:defRPr lang="ko-KR" altLang="en-US"/>
              </a:pPr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8" r:id="rId1"/>
    <p:sldLayoutId id="2147483719" r:id="rId2"/>
    <p:sldLayoutId id="2147483720" r:id="rId3"/>
    <p:sldLayoutId id="2147483721" r:id="rId4"/>
    <p:sldLayoutId id="2147483722" r:id="rId5"/>
    <p:sldLayoutId id="2147483723" r:id="rId6"/>
    <p:sldLayoutId id="2147483724" r:id="rId7"/>
    <p:sldLayoutId id="2147483725" r:id="rId8"/>
    <p:sldLayoutId id="2147483726" r:id="rId9"/>
    <p:sldLayoutId id="2147483727" r:id="rId10"/>
    <p:sldLayoutId id="2147483728" r:id="rId11"/>
    <p:sldLayoutId id="2147483729" r:id="rId12"/>
  </p:sldLayoutIdLst>
  <p:transition/>
  <p:hf sldNum="0" hdr="0" ftr="0" dt="0"/>
  <p:txStyles>
    <p:titleStyle>
      <a:lvl1pPr algn="l" defTabSz="914400" rtl="0" eaLnBrk="1" latinLnBrk="1" hangingPunct="1">
        <a:spcBef>
          <a:spcPct val="0"/>
        </a:spcBef>
        <a:buNone/>
        <a:defRPr sz="3600" b="0" kern="1200">
          <a:solidFill>
            <a:schemeClr val="accent2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265113" indent="-265113" algn="l" defTabSz="914400" rtl="0" eaLnBrk="1" latinLnBrk="1" hangingPunct="1">
        <a:spcBef>
          <a:spcPct val="20000"/>
        </a:spcBef>
        <a:buClr>
          <a:schemeClr val="bg2">
            <a:lumMod val="25000"/>
          </a:schemeClr>
        </a:buClr>
        <a:buSzPct val="70000"/>
        <a:buFont typeface="Wingdings"/>
        <a:buChar char="¢"/>
        <a:defRPr sz="2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31825" indent="-174625" algn="l" defTabSz="914400" rtl="0" eaLnBrk="1" latinLnBrk="1" hangingPunct="1">
        <a:spcBef>
          <a:spcPct val="20000"/>
        </a:spcBef>
        <a:buClr>
          <a:schemeClr val="bg2">
            <a:lumMod val="50000"/>
          </a:schemeClr>
        </a:buClr>
        <a:buFont typeface="Wingdings"/>
        <a:buChar char="§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Clr>
          <a:schemeClr val="accent1"/>
        </a:buClr>
        <a:buFont typeface="Yoon 윤고딕 550_TT"/>
        <a:buChar char="-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Clr>
          <a:schemeClr val="tx1">
            <a:lumMod val="65000"/>
            <a:lumOff val="35000"/>
          </a:schemeClr>
        </a:buClr>
        <a:buFont typeface="Arial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Clr>
          <a:schemeClr val="tx1">
            <a:lumMod val="65000"/>
            <a:lumOff val="35000"/>
          </a:schemeClr>
        </a:buClr>
        <a:buFont typeface="Arial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425700" indent="-269875" algn="l" defTabSz="914400" rtl="0" eaLnBrk="1" latinLnBrk="1" hangingPunct="1">
        <a:spcBef>
          <a:spcPct val="20000"/>
        </a:spcBef>
        <a:buClr>
          <a:schemeClr val="tx1">
            <a:lumMod val="65000"/>
            <a:lumOff val="35000"/>
          </a:schemeClr>
        </a:buClr>
        <a:buSzPct val="80000"/>
        <a:buFont typeface="Arial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ea"/>
          <a:ea typeface="+mn-ea"/>
          <a:cs typeface="+mn-cs"/>
        </a:defRPr>
      </a:lvl6pPr>
      <a:lvl7pPr marL="2781300" indent="-269875" algn="l" defTabSz="914400" rtl="0" eaLnBrk="1" latinLnBrk="1" hangingPunct="1">
        <a:spcBef>
          <a:spcPct val="20000"/>
        </a:spcBef>
        <a:buClr>
          <a:schemeClr val="tx1">
            <a:lumMod val="65000"/>
            <a:lumOff val="35000"/>
          </a:schemeClr>
        </a:buClr>
        <a:buSzPct val="80000"/>
        <a:buFont typeface="Arial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ea"/>
          <a:ea typeface="+mn-ea"/>
          <a:cs typeface="+mn-cs"/>
        </a:defRPr>
      </a:lvl7pPr>
      <a:lvl8pPr marL="3138488" indent="-269875" algn="l" defTabSz="914400" rtl="0" eaLnBrk="1" latinLnBrk="1" hangingPunct="1">
        <a:spcBef>
          <a:spcPct val="20000"/>
        </a:spcBef>
        <a:buClr>
          <a:schemeClr val="tx1">
            <a:lumMod val="65000"/>
            <a:lumOff val="35000"/>
          </a:schemeClr>
        </a:buClr>
        <a:buSzPct val="80000"/>
        <a:buFont typeface="Arial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ea"/>
          <a:ea typeface="+mn-ea"/>
          <a:cs typeface="+mn-cs"/>
        </a:defRPr>
      </a:lvl8pPr>
      <a:lvl9pPr marL="3494088" indent="-269875" algn="l" defTabSz="914400" rtl="0" eaLnBrk="1" latinLnBrk="1" hangingPunct="1">
        <a:spcBef>
          <a:spcPct val="20000"/>
        </a:spcBef>
        <a:buClr>
          <a:schemeClr val="tx1">
            <a:lumMod val="65000"/>
            <a:lumOff val="35000"/>
          </a:schemeClr>
        </a:buClr>
        <a:buSzPct val="80000"/>
        <a:buFont typeface="Arial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ea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/Relationships>
</file>

<file path=ppt/slides/_rels/slide10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6.xml"  /></Relationships>
</file>

<file path=ppt/slides/_rels/slide11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6.xml"  /></Relationships>
</file>

<file path=ppt/slides/_rels/slide12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6.xml"  /><Relationship Id="rId2" Type="http://schemas.openxmlformats.org/officeDocument/2006/relationships/image" Target="../media/image5.jpeg"  /><Relationship Id="rId3" Type="http://schemas.openxmlformats.org/officeDocument/2006/relationships/image" Target="../media/image6.jpeg"  /><Relationship Id="rId4" Type="http://schemas.openxmlformats.org/officeDocument/2006/relationships/image" Target="../media/image7.jpeg"  /></Relationships>
</file>

<file path=ppt/slides/_rels/slide13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6.xml"  /></Relationships>
</file>

<file path=ppt/slides/_rels/slide14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6.xml"  /></Relationships>
</file>

<file path=ppt/slides/_rels/slide15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6.xml"  /></Relationships>
</file>

<file path=ppt/slides/_rels/slide16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6.xml"  /></Relationships>
</file>

<file path=ppt/slides/_rels/slide17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/Relationships>
</file>

<file path=ppt/slides/_rels/slide2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Relationship Id="rId2" Type="http://schemas.openxmlformats.org/officeDocument/2006/relationships/image" Target="../media/image1.png"  /><Relationship Id="rId3" Type="http://schemas.openxmlformats.org/officeDocument/2006/relationships/image" Target="../media/image2.png"  /><Relationship Id="rId4" Type="http://schemas.openxmlformats.org/officeDocument/2006/relationships/image" Target="../media/image3.png"  /><Relationship Id="rId5" Type="http://schemas.openxmlformats.org/officeDocument/2006/relationships/image" Target="../media/image4.png"  /></Relationships>
</file>

<file path=ppt/slides/_rels/slide3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/Relationships>
</file>

<file path=ppt/slides/_rels/slide4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1.xml"  /></Relationships>
</file>

<file path=ppt/slides/_rels/slide5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0.xml"  /></Relationships>
</file>

<file path=ppt/slides/_rels/slide6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4.xml"  /></Relationships>
</file>

<file path=ppt/slides/_rels/slide7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6.xml"  /></Relationships>
</file>

<file path=ppt/slides/_rels/slide8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6.xml"  /></Relationships>
</file>

<file path=ppt/slides/_rels/slide9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6.xml" 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914399" y="1412748"/>
            <a:ext cx="10363199" cy="3672459"/>
          </a:xfrm>
        </p:spPr>
        <p:txBody>
          <a:bodyPr/>
          <a:lstStyle/>
          <a:p>
            <a:pPr>
              <a:defRPr/>
            </a:pPr>
            <a:r>
              <a:rPr lang="ko-KR" altLang="en-US"/>
              <a:t>이자료는 한쇼 </a:t>
            </a:r>
            <a:br>
              <a:rPr lang="ko-KR" altLang="en-US"/>
            </a:br>
            <a:r>
              <a:rPr lang="en-US" altLang="ko-KR"/>
              <a:t>2020</a:t>
            </a:r>
            <a:r>
              <a:rPr lang="ko-KR" altLang="en-US"/>
              <a:t>에서  제공하는 테마서식과 디자인 마당제공 슬라이드 입니다</a:t>
            </a:r>
            <a:r>
              <a:rPr lang="en-US" altLang="ko-KR"/>
              <a:t>.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/>
    </mc:Choice>
    <mc:Fallback xmlns:dsp="http://schemas.microsoft.com/office/drawing/2008/diagram" xmlns:dgm="http://schemas.openxmlformats.org/drawingml/2006/diagram" xmlns:c="http://schemas.openxmlformats.org/drawingml/2006/chart"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>
              <a:defRPr/>
            </a:pPr>
            <a:r>
              <a:rPr lang="ko-KR" altLang="en-US"/>
              <a:t>다이어그램</a:t>
            </a:r>
          </a:p>
        </p:txBody>
      </p:sp>
      <p:sp>
        <p:nvSpPr>
          <p:cNvPr id="5" name="원형 4"/>
          <p:cNvSpPr/>
          <p:nvPr/>
        </p:nvSpPr>
        <p:spPr>
          <a:xfrm>
            <a:off x="3297485" y="2299247"/>
            <a:ext cx="5503465" cy="3084883"/>
          </a:xfrm>
          <a:prstGeom prst="pie">
            <a:avLst>
              <a:gd name="adj1" fmla="val 10800004"/>
              <a:gd name="adj2" fmla="val 16200000"/>
            </a:avLst>
          </a:prstGeom>
          <a:gradFill flip="none" rotWithShape="1">
            <a:gsLst>
              <a:gs pos="0">
                <a:schemeClr val="accent2">
                  <a:lumMod val="20000"/>
                  <a:lumOff val="80000"/>
                </a:schemeClr>
              </a:gs>
              <a:gs pos="48000">
                <a:schemeClr val="accent2">
                  <a:lumMod val="40000"/>
                  <a:lumOff val="60000"/>
                </a:schemeClr>
              </a:gs>
              <a:gs pos="100000">
                <a:schemeClr val="accent2"/>
              </a:gs>
            </a:gsLst>
            <a:lin ang="3600000" scaled="0"/>
            <a:tileRect/>
          </a:gradFill>
          <a:ln w="19050">
            <a:gradFill>
              <a:gsLst>
                <a:gs pos="0">
                  <a:schemeClr val="accent2">
                    <a:lumMod val="20000"/>
                    <a:lumOff val="80000"/>
                  </a:schemeClr>
                </a:gs>
                <a:gs pos="50000">
                  <a:schemeClr val="accent2">
                    <a:lumMod val="40000"/>
                    <a:lumOff val="60000"/>
                  </a:schemeClr>
                </a:gs>
                <a:gs pos="100000">
                  <a:schemeClr val="accent2">
                    <a:lumMod val="40000"/>
                    <a:lumOff val="60000"/>
                  </a:schemeClr>
                </a:gs>
              </a:gsLst>
              <a:lin ang="5400000" scaled="0"/>
            </a:gra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6" name="원형 5"/>
          <p:cNvSpPr/>
          <p:nvPr/>
        </p:nvSpPr>
        <p:spPr>
          <a:xfrm flipV="1">
            <a:off x="3297485" y="2398037"/>
            <a:ext cx="5503465" cy="3084883"/>
          </a:xfrm>
          <a:prstGeom prst="pie">
            <a:avLst>
              <a:gd name="adj1" fmla="val 10800004"/>
              <a:gd name="adj2" fmla="val 16200000"/>
            </a:avLst>
          </a:prstGeom>
          <a:gradFill flip="none" rotWithShape="1">
            <a:gsLst>
              <a:gs pos="0">
                <a:schemeClr val="bg1"/>
              </a:gs>
              <a:gs pos="37000">
                <a:schemeClr val="bg1">
                  <a:lumMod val="95000"/>
                </a:schemeClr>
              </a:gs>
              <a:gs pos="100000">
                <a:schemeClr val="bg1">
                  <a:lumMod val="75000"/>
                </a:schemeClr>
              </a:gs>
            </a:gsLst>
            <a:lin ang="16800000" scaled="0"/>
            <a:tileRect/>
          </a:gradFill>
          <a:ln w="19050">
            <a:solidFill>
              <a:schemeClr val="bg1">
                <a:lumMod val="9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7" name="원형 6"/>
          <p:cNvSpPr/>
          <p:nvPr/>
        </p:nvSpPr>
        <p:spPr>
          <a:xfrm flipH="1">
            <a:off x="3396416" y="2299247"/>
            <a:ext cx="5503465" cy="3084883"/>
          </a:xfrm>
          <a:prstGeom prst="pie">
            <a:avLst>
              <a:gd name="adj1" fmla="val 10800004"/>
              <a:gd name="adj2" fmla="val 16200000"/>
            </a:avLst>
          </a:prstGeom>
          <a:gradFill flip="none" rotWithShape="1">
            <a:gsLst>
              <a:gs pos="0">
                <a:schemeClr val="bg1"/>
              </a:gs>
              <a:gs pos="21000">
                <a:schemeClr val="bg1">
                  <a:lumMod val="95000"/>
                </a:schemeClr>
              </a:gs>
              <a:gs pos="100000">
                <a:schemeClr val="bg1">
                  <a:lumMod val="75000"/>
                </a:schemeClr>
              </a:gs>
            </a:gsLst>
            <a:lin ang="6600000" scaled="0"/>
            <a:tileRect/>
          </a:gradFill>
          <a:ln w="19050">
            <a:solidFill>
              <a:schemeClr val="bg1">
                <a:lumMod val="9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8" name="원형 7"/>
          <p:cNvSpPr/>
          <p:nvPr/>
        </p:nvSpPr>
        <p:spPr>
          <a:xfrm flipH="1" flipV="1">
            <a:off x="3396416" y="2398037"/>
            <a:ext cx="5503465" cy="3084883"/>
          </a:xfrm>
          <a:prstGeom prst="pie">
            <a:avLst>
              <a:gd name="adj1" fmla="val 10800004"/>
              <a:gd name="adj2" fmla="val 16200000"/>
            </a:avLst>
          </a:prstGeom>
          <a:gradFill flip="none" rotWithShape="1">
            <a:gsLst>
              <a:gs pos="0">
                <a:schemeClr val="bg1"/>
              </a:gs>
              <a:gs pos="25000">
                <a:schemeClr val="bg1">
                  <a:lumMod val="95000"/>
                </a:schemeClr>
              </a:gs>
              <a:gs pos="75000">
                <a:schemeClr val="bg1">
                  <a:lumMod val="75000"/>
                </a:schemeClr>
              </a:gs>
            </a:gsLst>
            <a:lin ang="14400000" scaled="0"/>
            <a:tileRect/>
          </a:gradFill>
          <a:ln w="19050">
            <a:solidFill>
              <a:schemeClr val="bg1">
                <a:lumMod val="9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775710" y="4007294"/>
            <a:ext cx="2154555" cy="91059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70033" indent="-270033" algn="l" defTabSz="1080135">
              <a:buClr>
                <a:schemeClr val="accent6"/>
              </a:buClr>
              <a:buSzPct val="90000"/>
              <a:buFont typeface="Wingdings"/>
              <a:buChar char="¢"/>
              <a:defRPr/>
            </a:pPr>
            <a:r>
              <a:rPr lang="ko-KR" altLang="en-US">
                <a:solidFill>
                  <a:schemeClr val="accent6"/>
                </a:solidFill>
                <a:cs typeface="+mn-cs"/>
              </a:rPr>
              <a:t>내용</a:t>
            </a:r>
          </a:p>
          <a:p>
            <a:pPr marL="180975" indent="-180975" algn="l" defTabSz="1080135">
              <a:buClr>
                <a:schemeClr val="accent6"/>
              </a:buClr>
              <a:buSzPct val="90000"/>
              <a:buFont typeface="Wingdings"/>
              <a:buChar char="¢"/>
              <a:defRPr/>
            </a:pPr>
            <a:endParaRPr lang="en-US" altLang="ko-KR">
              <a:solidFill>
                <a:schemeClr val="accent6"/>
              </a:solidFill>
              <a:cs typeface="+mn-cs"/>
            </a:endParaRPr>
          </a:p>
          <a:p>
            <a:pPr marL="180975" indent="-180975" algn="l" defTabSz="1080135">
              <a:buClr>
                <a:schemeClr val="accent6"/>
              </a:buClr>
              <a:buSzPct val="90000"/>
              <a:defRPr/>
            </a:pPr>
            <a:endParaRPr lang="en-US" altLang="ko-KR">
              <a:solidFill>
                <a:schemeClr val="accent6"/>
              </a:solidFill>
              <a:cs typeface="+mn-cs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233160" y="4007294"/>
            <a:ext cx="2154555" cy="91059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70033" indent="-270033" algn="l">
              <a:buClr>
                <a:schemeClr val="accent6"/>
              </a:buClr>
              <a:buSzPct val="90000"/>
              <a:buFont typeface="Wingdings"/>
              <a:buChar char="¢"/>
              <a:defRPr/>
            </a:pPr>
            <a:r>
              <a:rPr lang="ko-KR" altLang="en-US">
                <a:solidFill>
                  <a:schemeClr val="accent6"/>
                </a:solidFill>
                <a:cs typeface="+mn-cs"/>
              </a:rPr>
              <a:t>내용</a:t>
            </a:r>
          </a:p>
          <a:p>
            <a:pPr marL="180975" indent="-180975" algn="l">
              <a:buClr>
                <a:schemeClr val="accent6"/>
              </a:buClr>
              <a:buSzPct val="90000"/>
              <a:buFont typeface="Wingdings"/>
              <a:buChar char="¢"/>
              <a:defRPr/>
            </a:pPr>
            <a:endParaRPr lang="en-US" altLang="ko-KR">
              <a:solidFill>
                <a:schemeClr val="accent6"/>
              </a:solidFill>
              <a:cs typeface="+mn-cs"/>
            </a:endParaRPr>
          </a:p>
          <a:p>
            <a:pPr marL="180975" indent="-180975" algn="l">
              <a:buClr>
                <a:schemeClr val="accent6"/>
              </a:buClr>
              <a:buSzPct val="90000"/>
              <a:defRPr/>
            </a:pPr>
            <a:endParaRPr lang="en-US" altLang="ko-KR">
              <a:solidFill>
                <a:schemeClr val="accent6"/>
              </a:solidFill>
              <a:cs typeface="+mn-cs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233160" y="2830286"/>
            <a:ext cx="2154555" cy="91059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70033" indent="-270033" algn="l">
              <a:buClr>
                <a:schemeClr val="accent6"/>
              </a:buClr>
              <a:buSzPct val="90000"/>
              <a:buFont typeface="Wingdings"/>
              <a:buChar char="¢"/>
              <a:defRPr/>
            </a:pPr>
            <a:r>
              <a:rPr lang="ko-KR" altLang="en-US">
                <a:solidFill>
                  <a:schemeClr val="accent6"/>
                </a:solidFill>
                <a:cs typeface="+mn-cs"/>
              </a:rPr>
              <a:t>내용</a:t>
            </a:r>
          </a:p>
          <a:p>
            <a:pPr marL="180975" indent="-180975" algn="l">
              <a:buClr>
                <a:schemeClr val="accent6"/>
              </a:buClr>
              <a:buSzPct val="90000"/>
              <a:buFont typeface="Wingdings"/>
              <a:buChar char="¢"/>
              <a:defRPr/>
            </a:pPr>
            <a:endParaRPr lang="en-US" altLang="ko-KR">
              <a:solidFill>
                <a:schemeClr val="accent6"/>
              </a:solidFill>
              <a:cs typeface="+mn-cs"/>
            </a:endParaRPr>
          </a:p>
          <a:p>
            <a:pPr marL="180975" indent="-180975" algn="l">
              <a:buClr>
                <a:schemeClr val="accent6"/>
              </a:buClr>
              <a:buSzPct val="90000"/>
              <a:defRPr/>
            </a:pPr>
            <a:endParaRPr lang="en-US" altLang="ko-KR">
              <a:solidFill>
                <a:schemeClr val="accent6"/>
              </a:solidFill>
              <a:cs typeface="+mn-cs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775710" y="2827491"/>
            <a:ext cx="2154555" cy="94869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70033" indent="-270033" algn="l">
              <a:buClr>
                <a:schemeClr val="accent2">
                  <a:lumMod val="75000"/>
                </a:schemeClr>
              </a:buClr>
              <a:buSzPct val="80000"/>
              <a:buFont typeface="Wingdings"/>
              <a:buChar char="¢"/>
              <a:defRPr/>
            </a:pPr>
            <a:r>
              <a:rPr lang="ko-KR" altLang="en-US" sz="2000">
                <a:solidFill>
                  <a:schemeClr val="accent2">
                    <a:lumMod val="75000"/>
                  </a:schemeClr>
                </a:solidFill>
                <a:cs typeface="+mn-cs"/>
              </a:rPr>
              <a:t>내용</a:t>
            </a:r>
          </a:p>
          <a:p>
            <a:pPr marL="180975" indent="-180975" algn="l">
              <a:buClr>
                <a:srgbClr val="031F57">
                  <a:lumMod val="75000"/>
                  <a:lumOff val="25000"/>
                </a:srgbClr>
              </a:buClr>
              <a:buSzPct val="80000"/>
              <a:buFont typeface="Wingdings"/>
              <a:buChar char="¢"/>
              <a:defRPr/>
            </a:pPr>
            <a:endParaRPr lang="en-US" altLang="ko-KR">
              <a:solidFill>
                <a:schemeClr val="accent2">
                  <a:lumMod val="75000"/>
                </a:schemeClr>
              </a:solidFill>
              <a:cs typeface="+mn-cs"/>
            </a:endParaRPr>
          </a:p>
          <a:p>
            <a:pPr marL="180975" indent="-180975" algn="l">
              <a:buClr>
                <a:srgbClr val="031F57">
                  <a:lumMod val="75000"/>
                  <a:lumOff val="25000"/>
                </a:srgbClr>
              </a:buClr>
              <a:buSzPct val="80000"/>
              <a:defRPr/>
            </a:pPr>
            <a:endParaRPr lang="en-US" altLang="ko-KR">
              <a:solidFill>
                <a:schemeClr val="accent2">
                  <a:lumMod val="75000"/>
                </a:schemeClr>
              </a:solidFill>
              <a:cs typeface="+mn-cs"/>
            </a:endParaRPr>
          </a:p>
        </p:txBody>
      </p:sp>
      <p:sp>
        <p:nvSpPr>
          <p:cNvPr id="14" name="이등변 삼각형 13"/>
          <p:cNvSpPr/>
          <p:nvPr/>
        </p:nvSpPr>
        <p:spPr>
          <a:xfrm>
            <a:off x="5999009" y="2016829"/>
            <a:ext cx="199347" cy="256797"/>
          </a:xfrm>
          <a:prstGeom prst="triangle">
            <a:avLst>
              <a:gd name="adj" fmla="val 50000"/>
            </a:avLst>
          </a:prstGeom>
          <a:gradFill flip="none" rotWithShape="1">
            <a:gsLst>
              <a:gs pos="0">
                <a:schemeClr val="bg1">
                  <a:lumMod val="85000"/>
                </a:schemeClr>
              </a:gs>
              <a:gs pos="100000">
                <a:schemeClr val="bg1">
                  <a:lumMod val="75000"/>
                </a:schemeClr>
              </a:gs>
            </a:gsLst>
            <a:lin ang="6600000" scaled="0"/>
            <a:tileRect/>
          </a:gradFill>
          <a:ln w="1905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/>
          </a:p>
        </p:txBody>
      </p:sp>
      <p:sp>
        <p:nvSpPr>
          <p:cNvPr id="15" name="이등변 삼각형 14"/>
          <p:cNvSpPr/>
          <p:nvPr/>
        </p:nvSpPr>
        <p:spPr>
          <a:xfrm flipV="1">
            <a:off x="5999009" y="5553077"/>
            <a:ext cx="199347" cy="256797"/>
          </a:xfrm>
          <a:prstGeom prst="triangle">
            <a:avLst>
              <a:gd name="adj" fmla="val 50000"/>
            </a:avLst>
          </a:prstGeom>
          <a:gradFill flip="none" rotWithShape="1">
            <a:gsLst>
              <a:gs pos="0">
                <a:schemeClr val="bg1">
                  <a:lumMod val="85000"/>
                </a:schemeClr>
              </a:gs>
              <a:gs pos="100000">
                <a:schemeClr val="bg1">
                  <a:lumMod val="75000"/>
                </a:schemeClr>
              </a:gs>
            </a:gsLst>
            <a:lin ang="6600000" scaled="0"/>
            <a:tileRect/>
          </a:gradFill>
          <a:ln w="1905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/>
          </a:p>
        </p:txBody>
      </p:sp>
      <p:sp>
        <p:nvSpPr>
          <p:cNvPr id="16" name="이등변 삼각형 15"/>
          <p:cNvSpPr/>
          <p:nvPr/>
        </p:nvSpPr>
        <p:spPr>
          <a:xfrm rot="5400000" flipV="1">
            <a:off x="3035842" y="3773604"/>
            <a:ext cx="199347" cy="256797"/>
          </a:xfrm>
          <a:prstGeom prst="triangle">
            <a:avLst>
              <a:gd name="adj" fmla="val 50000"/>
            </a:avLst>
          </a:prstGeom>
          <a:gradFill flip="none" rotWithShape="1">
            <a:gsLst>
              <a:gs pos="0">
                <a:schemeClr val="bg1">
                  <a:lumMod val="85000"/>
                </a:schemeClr>
              </a:gs>
              <a:gs pos="100000">
                <a:schemeClr val="bg1">
                  <a:lumMod val="75000"/>
                </a:schemeClr>
              </a:gs>
            </a:gsLst>
            <a:lin ang="6600000" scaled="0"/>
            <a:tileRect/>
          </a:gradFill>
          <a:ln w="1905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/>
          </a:p>
        </p:txBody>
      </p:sp>
      <p:sp>
        <p:nvSpPr>
          <p:cNvPr id="17" name="이등변 삼각형 16"/>
          <p:cNvSpPr/>
          <p:nvPr/>
        </p:nvSpPr>
        <p:spPr>
          <a:xfrm rot="16200000" flipV="1">
            <a:off x="8979847" y="3773604"/>
            <a:ext cx="199347" cy="256797"/>
          </a:xfrm>
          <a:prstGeom prst="triangle">
            <a:avLst>
              <a:gd name="adj" fmla="val 50000"/>
            </a:avLst>
          </a:prstGeom>
          <a:gradFill flip="none" rotWithShape="1">
            <a:gsLst>
              <a:gs pos="0">
                <a:schemeClr val="bg1">
                  <a:lumMod val="85000"/>
                </a:schemeClr>
              </a:gs>
              <a:gs pos="100000">
                <a:schemeClr val="bg1">
                  <a:lumMod val="75000"/>
                </a:schemeClr>
              </a:gs>
            </a:gsLst>
            <a:lin ang="6600000" scaled="0"/>
            <a:tileRect/>
          </a:gradFill>
          <a:ln w="1905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/>
          </a:p>
        </p:txBody>
      </p:sp>
      <p:sp>
        <p:nvSpPr>
          <p:cNvPr id="18" name="TextBox 17"/>
          <p:cNvSpPr txBox="1"/>
          <p:nvPr/>
        </p:nvSpPr>
        <p:spPr>
          <a:xfrm>
            <a:off x="5795010" y="1621155"/>
            <a:ext cx="630555" cy="3962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ko-KR" altLang="en-US" sz="2000">
                <a:solidFill>
                  <a:schemeClr val="accent6"/>
                </a:solidFill>
                <a:cs typeface="+mn-cs"/>
              </a:rPr>
              <a:t>내용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2366010" y="3707130"/>
            <a:ext cx="630555" cy="3962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ko-KR" altLang="en-US" sz="2000">
                <a:solidFill>
                  <a:schemeClr val="accent6"/>
                </a:solidFill>
                <a:cs typeface="+mn-cs"/>
              </a:rPr>
              <a:t>내용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9271635" y="3707130"/>
            <a:ext cx="630555" cy="3962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ko-KR" altLang="en-US" sz="2000">
                <a:solidFill>
                  <a:schemeClr val="accent6"/>
                </a:solidFill>
                <a:cs typeface="+mn-cs"/>
              </a:rPr>
              <a:t>내용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5795010" y="5755006"/>
            <a:ext cx="630555" cy="3962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ko-KR" altLang="en-US" sz="2000">
                <a:solidFill>
                  <a:schemeClr val="accent6"/>
                </a:solidFill>
                <a:cs typeface="+mn-cs"/>
              </a:rPr>
              <a:t>내용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/>
    </mc:Choice>
    <mc:Fallback xmlns:dsp="http://schemas.microsoft.com/office/drawing/2008/diagram" xmlns:dgm="http://schemas.openxmlformats.org/drawingml/2006/diagram" xmlns:c="http://schemas.openxmlformats.org/drawingml/2006/chart" xmlns="">
      <p:transition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>
              <a:defRPr/>
            </a:pPr>
            <a:r>
              <a:rPr lang="ko-KR" altLang="en-US"/>
              <a:t>다이어그램</a:t>
            </a:r>
          </a:p>
        </p:txBody>
      </p:sp>
      <p:sp>
        <p:nvSpPr>
          <p:cNvPr id="4" name="모서리가 둥근 직사각형 3"/>
          <p:cNvSpPr/>
          <p:nvPr/>
        </p:nvSpPr>
        <p:spPr>
          <a:xfrm>
            <a:off x="1905000" y="4604658"/>
            <a:ext cx="1676400" cy="957204"/>
          </a:xfrm>
          <a:prstGeom prst="roundRect">
            <a:avLst>
              <a:gd name="adj" fmla="val 5033"/>
            </a:avLst>
          </a:prstGeom>
          <a:gradFill flip="none" rotWithShape="1">
            <a:gsLst>
              <a:gs pos="0">
                <a:schemeClr val="bg1"/>
              </a:gs>
              <a:gs pos="51000">
                <a:schemeClr val="bg1">
                  <a:lumMod val="95000"/>
                </a:schemeClr>
              </a:gs>
              <a:gs pos="100000">
                <a:schemeClr val="bg1">
                  <a:lumMod val="75000"/>
                </a:schemeClr>
              </a:gs>
            </a:gsLst>
            <a:lin ang="2700000" scaled="1"/>
            <a:tileRect/>
          </a:gradFill>
          <a:ln w="19050">
            <a:solidFill>
              <a:schemeClr val="bg1">
                <a:lumMod val="8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t"/>
          <a:lstStyle/>
          <a:p>
            <a:pPr marL="270033" indent="-270033">
              <a:buClr>
                <a:schemeClr val="accent6"/>
              </a:buClr>
              <a:buSzPct val="80000"/>
              <a:buFont typeface="Wingdings"/>
              <a:buChar char="¢"/>
              <a:defRPr/>
            </a:pPr>
            <a:r>
              <a:rPr lang="ko-KR" altLang="en-US" sz="2000">
                <a:solidFill>
                  <a:schemeClr val="accent6"/>
                </a:solidFill>
              </a:rPr>
              <a:t>내용</a:t>
            </a:r>
          </a:p>
        </p:txBody>
      </p:sp>
      <p:cxnSp>
        <p:nvCxnSpPr>
          <p:cNvPr id="17" name="Shape 16"/>
          <p:cNvCxnSpPr>
            <a:stCxn id="3" idx="2"/>
          </p:cNvCxnSpPr>
          <p:nvPr/>
        </p:nvCxnSpPr>
        <p:spPr>
          <a:xfrm rot="10800000" flipV="1">
            <a:off x="3352800" y="3993713"/>
            <a:ext cx="267644" cy="623174"/>
          </a:xfrm>
          <a:prstGeom prst="bentConnector2">
            <a:avLst/>
          </a:prstGeom>
          <a:ln w="25400" cmpd="sng">
            <a:solidFill>
              <a:schemeClr val="accent1">
                <a:lumMod val="40000"/>
                <a:lumOff val="60000"/>
              </a:schemeClr>
            </a:solidFill>
            <a:prstDash val="sysDot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모서리가 둥근 직사각형 18"/>
          <p:cNvSpPr/>
          <p:nvPr/>
        </p:nvSpPr>
        <p:spPr>
          <a:xfrm>
            <a:off x="7271658" y="5044180"/>
            <a:ext cx="1676400" cy="957204"/>
          </a:xfrm>
          <a:prstGeom prst="roundRect">
            <a:avLst>
              <a:gd name="adj" fmla="val 5033"/>
            </a:avLst>
          </a:prstGeom>
          <a:gradFill flip="none" rotWithShape="1">
            <a:gsLst>
              <a:gs pos="0">
                <a:schemeClr val="bg1"/>
              </a:gs>
              <a:gs pos="51000">
                <a:schemeClr val="bg1">
                  <a:lumMod val="95000"/>
                </a:schemeClr>
              </a:gs>
              <a:gs pos="100000">
                <a:schemeClr val="bg1">
                  <a:lumMod val="75000"/>
                </a:schemeClr>
              </a:gs>
            </a:gsLst>
            <a:lin ang="2700000" scaled="1"/>
            <a:tileRect/>
          </a:gradFill>
          <a:ln w="19050">
            <a:solidFill>
              <a:schemeClr val="bg1">
                <a:lumMod val="8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t"/>
          <a:lstStyle/>
          <a:p>
            <a:pPr marL="270033" indent="-270033">
              <a:buClr>
                <a:schemeClr val="accent6"/>
              </a:buClr>
              <a:buSzPct val="80000"/>
              <a:buFont typeface="Wingdings"/>
              <a:buChar char="¢"/>
              <a:defRPr/>
            </a:pPr>
            <a:r>
              <a:rPr lang="ko-KR" altLang="en-US" sz="2000">
                <a:solidFill>
                  <a:schemeClr val="accent6"/>
                </a:solidFill>
              </a:rPr>
              <a:t>내용</a:t>
            </a:r>
          </a:p>
        </p:txBody>
      </p:sp>
      <p:sp>
        <p:nvSpPr>
          <p:cNvPr id="21" name="모서리가 둥근 직사각형 20"/>
          <p:cNvSpPr/>
          <p:nvPr/>
        </p:nvSpPr>
        <p:spPr>
          <a:xfrm>
            <a:off x="3309918" y="1698172"/>
            <a:ext cx="1676400" cy="957204"/>
          </a:xfrm>
          <a:prstGeom prst="roundRect">
            <a:avLst>
              <a:gd name="adj" fmla="val 5033"/>
            </a:avLst>
          </a:prstGeom>
          <a:gradFill flip="none" rotWithShape="1">
            <a:gsLst>
              <a:gs pos="0">
                <a:schemeClr val="bg1"/>
              </a:gs>
              <a:gs pos="51000">
                <a:schemeClr val="bg1">
                  <a:lumMod val="95000"/>
                </a:schemeClr>
              </a:gs>
              <a:gs pos="100000">
                <a:schemeClr val="bg1">
                  <a:lumMod val="75000"/>
                </a:schemeClr>
              </a:gs>
            </a:gsLst>
            <a:lin ang="2700000" scaled="1"/>
            <a:tileRect/>
          </a:gradFill>
          <a:ln w="19050">
            <a:solidFill>
              <a:schemeClr val="bg1">
                <a:lumMod val="8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t"/>
          <a:lstStyle/>
          <a:p>
            <a:pPr marL="270033" indent="-270033">
              <a:buClr>
                <a:schemeClr val="accent6"/>
              </a:buClr>
              <a:buSzPct val="80000"/>
              <a:buFont typeface="Wingdings"/>
              <a:buChar char="¢"/>
              <a:defRPr/>
            </a:pPr>
            <a:r>
              <a:rPr lang="ko-KR" altLang="en-US" sz="2000">
                <a:solidFill>
                  <a:schemeClr val="accent6"/>
                </a:solidFill>
              </a:rPr>
              <a:t>내용</a:t>
            </a:r>
          </a:p>
        </p:txBody>
      </p:sp>
      <p:sp>
        <p:nvSpPr>
          <p:cNvPr id="23" name="모서리가 둥근 직사각형 22"/>
          <p:cNvSpPr/>
          <p:nvPr/>
        </p:nvSpPr>
        <p:spPr>
          <a:xfrm>
            <a:off x="8273142" y="2405744"/>
            <a:ext cx="1676400" cy="957204"/>
          </a:xfrm>
          <a:prstGeom prst="roundRect">
            <a:avLst>
              <a:gd name="adj" fmla="val 5033"/>
            </a:avLst>
          </a:prstGeom>
          <a:gradFill flip="none" rotWithShape="1">
            <a:gsLst>
              <a:gs pos="0">
                <a:schemeClr val="bg1"/>
              </a:gs>
              <a:gs pos="51000">
                <a:schemeClr val="bg1">
                  <a:lumMod val="95000"/>
                </a:schemeClr>
              </a:gs>
              <a:gs pos="100000">
                <a:schemeClr val="bg1">
                  <a:lumMod val="75000"/>
                </a:schemeClr>
              </a:gs>
            </a:gsLst>
            <a:lin ang="2700000" scaled="1"/>
            <a:tileRect/>
          </a:gradFill>
          <a:ln w="19050">
            <a:solidFill>
              <a:schemeClr val="bg1">
                <a:lumMod val="8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t"/>
          <a:lstStyle/>
          <a:p>
            <a:pPr marL="270033" indent="-270033">
              <a:buClr>
                <a:schemeClr val="accent6"/>
              </a:buClr>
              <a:buSzPct val="80000"/>
              <a:buFont typeface="Wingdings"/>
              <a:buChar char="¢"/>
              <a:defRPr/>
            </a:pPr>
            <a:r>
              <a:rPr lang="ko-KR" altLang="en-US" sz="2000">
                <a:solidFill>
                  <a:schemeClr val="accent6"/>
                </a:solidFill>
              </a:rPr>
              <a:t>내용</a:t>
            </a:r>
          </a:p>
        </p:txBody>
      </p:sp>
      <p:sp>
        <p:nvSpPr>
          <p:cNvPr id="9" name="타원 8"/>
          <p:cNvSpPr/>
          <p:nvPr/>
        </p:nvSpPr>
        <p:spPr>
          <a:xfrm>
            <a:off x="4407805" y="2383971"/>
            <a:ext cx="3219492" cy="3219484"/>
          </a:xfrm>
          <a:prstGeom prst="ellipse">
            <a:avLst/>
          </a:prstGeom>
          <a:solidFill>
            <a:schemeClr val="bg1">
              <a:lumMod val="85000"/>
            </a:schemeClr>
          </a:solidFill>
          <a:ln w="381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/>
          </a:p>
        </p:txBody>
      </p:sp>
      <p:sp>
        <p:nvSpPr>
          <p:cNvPr id="6" name="타원 5"/>
          <p:cNvSpPr/>
          <p:nvPr/>
        </p:nvSpPr>
        <p:spPr>
          <a:xfrm>
            <a:off x="6960561" y="3266667"/>
            <a:ext cx="1454096" cy="1454092"/>
          </a:xfrm>
          <a:prstGeom prst="ellipse">
            <a:avLst/>
          </a:prstGeom>
          <a:gradFill flip="none" rotWithShape="1">
            <a:gsLst>
              <a:gs pos="0">
                <a:schemeClr val="accent2">
                  <a:lumMod val="20000"/>
                  <a:lumOff val="80000"/>
                </a:schemeClr>
              </a:gs>
              <a:gs pos="48000">
                <a:schemeClr val="accent2">
                  <a:lumMod val="40000"/>
                  <a:lumOff val="60000"/>
                </a:schemeClr>
              </a:gs>
              <a:gs pos="100000">
                <a:schemeClr val="accent2"/>
              </a:gs>
            </a:gsLst>
            <a:lin ang="3600000" scaled="0"/>
            <a:tileRect/>
          </a:gradFill>
          <a:ln w="19050">
            <a:gradFill>
              <a:gsLst>
                <a:gs pos="0">
                  <a:schemeClr val="accent2">
                    <a:lumMod val="20000"/>
                    <a:lumOff val="80000"/>
                  </a:schemeClr>
                </a:gs>
                <a:gs pos="50000">
                  <a:schemeClr val="accent2">
                    <a:lumMod val="40000"/>
                    <a:lumOff val="60000"/>
                  </a:schemeClr>
                </a:gs>
                <a:gs pos="100000">
                  <a:schemeClr val="accent2">
                    <a:lumMod val="40000"/>
                    <a:lumOff val="60000"/>
                  </a:schemeClr>
                </a:gs>
              </a:gsLst>
              <a:lin ang="5400000" scaled="0"/>
            </a:gra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ko-KR" altLang="en-US" sz="2400">
                <a:solidFill>
                  <a:schemeClr val="accent1"/>
                </a:solidFill>
              </a:rPr>
              <a:t>내용</a:t>
            </a:r>
          </a:p>
        </p:txBody>
      </p:sp>
      <p:sp>
        <p:nvSpPr>
          <p:cNvPr id="3" name="타원 2"/>
          <p:cNvSpPr/>
          <p:nvPr/>
        </p:nvSpPr>
        <p:spPr>
          <a:xfrm>
            <a:off x="3620444" y="3266667"/>
            <a:ext cx="1454096" cy="1454092"/>
          </a:xfrm>
          <a:prstGeom prst="ellipse">
            <a:avLst/>
          </a:prstGeom>
          <a:gradFill flip="none" rotWithShape="1">
            <a:gsLst>
              <a:gs pos="0">
                <a:schemeClr val="accent2">
                  <a:lumMod val="20000"/>
                  <a:lumOff val="80000"/>
                </a:schemeClr>
              </a:gs>
              <a:gs pos="48000">
                <a:schemeClr val="accent2">
                  <a:lumMod val="40000"/>
                  <a:lumOff val="60000"/>
                </a:schemeClr>
              </a:gs>
              <a:gs pos="100000">
                <a:schemeClr val="accent2"/>
              </a:gs>
            </a:gsLst>
            <a:lin ang="3600000" scaled="0"/>
            <a:tileRect/>
          </a:gradFill>
          <a:ln w="19050">
            <a:gradFill>
              <a:gsLst>
                <a:gs pos="0">
                  <a:schemeClr val="accent2">
                    <a:lumMod val="20000"/>
                    <a:lumOff val="80000"/>
                  </a:schemeClr>
                </a:gs>
                <a:gs pos="50000">
                  <a:schemeClr val="accent2">
                    <a:lumMod val="40000"/>
                    <a:lumOff val="60000"/>
                  </a:schemeClr>
                </a:gs>
                <a:gs pos="100000">
                  <a:schemeClr val="accent2">
                    <a:lumMod val="40000"/>
                    <a:lumOff val="60000"/>
                  </a:schemeClr>
                </a:gs>
              </a:gsLst>
              <a:lin ang="5400000" scaled="0"/>
            </a:gra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ko-KR" altLang="en-US" sz="2400">
                <a:solidFill>
                  <a:schemeClr val="accent1"/>
                </a:solidFill>
              </a:rPr>
              <a:t>내용</a:t>
            </a:r>
          </a:p>
        </p:txBody>
      </p:sp>
      <p:cxnSp>
        <p:nvCxnSpPr>
          <p:cNvPr id="43" name="Shape 42"/>
          <p:cNvCxnSpPr/>
          <p:nvPr/>
        </p:nvCxnSpPr>
        <p:spPr>
          <a:xfrm rot="10800000" flipH="1">
            <a:off x="8458200" y="3373227"/>
            <a:ext cx="267644" cy="623174"/>
          </a:xfrm>
          <a:prstGeom prst="bentConnector2">
            <a:avLst/>
          </a:prstGeom>
          <a:ln w="25400" cmpd="sng">
            <a:solidFill>
              <a:schemeClr val="accent1">
                <a:lumMod val="40000"/>
                <a:lumOff val="60000"/>
              </a:schemeClr>
            </a:solidFill>
            <a:prstDash val="sysDot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직선 화살표 연결선 31"/>
          <p:cNvCxnSpPr>
            <a:stCxn id="8" idx="6"/>
            <a:endCxn id="19" idx="1"/>
          </p:cNvCxnSpPr>
          <p:nvPr/>
        </p:nvCxnSpPr>
        <p:spPr>
          <a:xfrm>
            <a:off x="6813374" y="5522782"/>
            <a:ext cx="458284" cy="0"/>
          </a:xfrm>
          <a:prstGeom prst="straightConnector1">
            <a:avLst/>
          </a:prstGeom>
          <a:ln w="25400" cmpd="sng">
            <a:solidFill>
              <a:schemeClr val="accent1">
                <a:lumMod val="40000"/>
                <a:lumOff val="60000"/>
              </a:schemeClr>
            </a:solidFill>
            <a:prstDash val="sysDot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직선 화살표 연결선 33"/>
          <p:cNvCxnSpPr>
            <a:stCxn id="7" idx="2"/>
            <a:endCxn id="21" idx="3"/>
          </p:cNvCxnSpPr>
          <p:nvPr/>
        </p:nvCxnSpPr>
        <p:spPr>
          <a:xfrm rot="10800000">
            <a:off x="4986318" y="2176774"/>
            <a:ext cx="372960" cy="780"/>
          </a:xfrm>
          <a:prstGeom prst="straightConnector1">
            <a:avLst/>
          </a:prstGeom>
          <a:ln w="25400" cmpd="sng">
            <a:solidFill>
              <a:schemeClr val="accent1">
                <a:lumMod val="40000"/>
                <a:lumOff val="60000"/>
              </a:schemeClr>
            </a:solidFill>
            <a:prstDash val="sysDot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타원 7"/>
          <p:cNvSpPr/>
          <p:nvPr/>
        </p:nvSpPr>
        <p:spPr>
          <a:xfrm>
            <a:off x="5359278" y="4803120"/>
            <a:ext cx="1454096" cy="1454092"/>
          </a:xfrm>
          <a:prstGeom prst="ellipse">
            <a:avLst/>
          </a:prstGeom>
          <a:gradFill flip="none" rotWithShape="1">
            <a:gsLst>
              <a:gs pos="0">
                <a:schemeClr val="accent2">
                  <a:lumMod val="20000"/>
                  <a:lumOff val="80000"/>
                </a:schemeClr>
              </a:gs>
              <a:gs pos="48000">
                <a:schemeClr val="accent2">
                  <a:lumMod val="40000"/>
                  <a:lumOff val="60000"/>
                </a:schemeClr>
              </a:gs>
              <a:gs pos="100000">
                <a:schemeClr val="accent2"/>
              </a:gs>
            </a:gsLst>
            <a:lin ang="3600000" scaled="0"/>
            <a:tileRect/>
          </a:gradFill>
          <a:ln w="19050">
            <a:gradFill>
              <a:gsLst>
                <a:gs pos="0">
                  <a:schemeClr val="accent2">
                    <a:lumMod val="20000"/>
                    <a:lumOff val="80000"/>
                  </a:schemeClr>
                </a:gs>
                <a:gs pos="50000">
                  <a:schemeClr val="accent2">
                    <a:lumMod val="40000"/>
                    <a:lumOff val="60000"/>
                  </a:schemeClr>
                </a:gs>
                <a:gs pos="100000">
                  <a:schemeClr val="accent2">
                    <a:lumMod val="40000"/>
                    <a:lumOff val="60000"/>
                  </a:schemeClr>
                </a:gs>
              </a:gsLst>
              <a:lin ang="5400000" scaled="0"/>
            </a:gra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ko-KR" altLang="en-US" sz="2400">
                <a:solidFill>
                  <a:schemeClr val="accent1"/>
                </a:solidFill>
              </a:rPr>
              <a:t>내용</a:t>
            </a:r>
          </a:p>
        </p:txBody>
      </p:sp>
      <p:sp>
        <p:nvSpPr>
          <p:cNvPr id="7" name="타원 6"/>
          <p:cNvSpPr/>
          <p:nvPr/>
        </p:nvSpPr>
        <p:spPr>
          <a:xfrm>
            <a:off x="5359278" y="1450508"/>
            <a:ext cx="1454096" cy="1454092"/>
          </a:xfrm>
          <a:prstGeom prst="ellipse">
            <a:avLst/>
          </a:prstGeom>
          <a:gradFill flip="none" rotWithShape="1">
            <a:gsLst>
              <a:gs pos="0">
                <a:schemeClr val="accent2">
                  <a:lumMod val="20000"/>
                  <a:lumOff val="80000"/>
                </a:schemeClr>
              </a:gs>
              <a:gs pos="48000">
                <a:schemeClr val="accent2">
                  <a:lumMod val="40000"/>
                  <a:lumOff val="60000"/>
                </a:schemeClr>
              </a:gs>
              <a:gs pos="100000">
                <a:schemeClr val="accent2"/>
              </a:gs>
            </a:gsLst>
            <a:lin ang="3600000" scaled="0"/>
            <a:tileRect/>
          </a:gradFill>
          <a:ln w="19050">
            <a:gradFill>
              <a:gsLst>
                <a:gs pos="0">
                  <a:schemeClr val="accent2">
                    <a:lumMod val="20000"/>
                    <a:lumOff val="80000"/>
                  </a:schemeClr>
                </a:gs>
                <a:gs pos="50000">
                  <a:schemeClr val="accent2">
                    <a:lumMod val="40000"/>
                    <a:lumOff val="60000"/>
                  </a:schemeClr>
                </a:gs>
                <a:gs pos="100000">
                  <a:schemeClr val="accent2">
                    <a:lumMod val="40000"/>
                    <a:lumOff val="60000"/>
                  </a:schemeClr>
                </a:gs>
              </a:gsLst>
              <a:lin ang="5400000" scaled="0"/>
            </a:gra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ko-KR" altLang="en-US" sz="2400">
                <a:solidFill>
                  <a:schemeClr val="accent1"/>
                </a:solidFill>
                <a:cs typeface="+mn-cs"/>
              </a:rPr>
              <a:t>내용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/>
    </mc:Choice>
    <mc:Fallback xmlns:dsp="http://schemas.microsoft.com/office/drawing/2008/diagram" xmlns:dgm="http://schemas.openxmlformats.org/drawingml/2006/diagram" xmlns:c="http://schemas.openxmlformats.org/drawingml/2006/chart" xmlns="">
      <p:transition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>
              <a:defRPr/>
            </a:pPr>
            <a:r>
              <a:rPr lang="ko-KR" altLang="en-US"/>
              <a:t>그리기 상자</a:t>
            </a:r>
          </a:p>
        </p:txBody>
      </p:sp>
      <p:grpSp>
        <p:nvGrpSpPr>
          <p:cNvPr id="4" name="그룹 8"/>
          <p:cNvGrpSpPr/>
          <p:nvPr/>
        </p:nvGrpSpPr>
        <p:grpSpPr>
          <a:xfrm>
            <a:off x="4743450" y="2076452"/>
            <a:ext cx="2705100" cy="3581400"/>
            <a:chOff x="1295400" y="2076452"/>
            <a:chExt cx="2819400" cy="3581400"/>
          </a:xfrm>
          <a:effectLst>
            <a:reflection blurRad="6350" stA="50000" endA="300" endPos="38500" dist="50800" dir="5400000" sy="-100000" algn="bl" rotWithShape="0"/>
          </a:effectLst>
        </p:grpSpPr>
        <p:sp>
          <p:nvSpPr>
            <p:cNvPr id="5" name="모서리가 둥근 직사각형 4"/>
            <p:cNvSpPr/>
            <p:nvPr/>
          </p:nvSpPr>
          <p:spPr>
            <a:xfrm>
              <a:off x="1295400" y="2076452"/>
              <a:ext cx="2819400" cy="3581400"/>
            </a:xfrm>
            <a:prstGeom prst="roundRect">
              <a:avLst>
                <a:gd name="adj" fmla="val 5033"/>
              </a:avLst>
            </a:prstGeom>
            <a:gradFill flip="none" rotWithShape="1">
              <a:gsLst>
                <a:gs pos="0">
                  <a:schemeClr val="accent2">
                    <a:lumMod val="40000"/>
                    <a:lumOff val="60000"/>
                  </a:schemeClr>
                </a:gs>
                <a:gs pos="48000">
                  <a:schemeClr val="accent2"/>
                </a:gs>
                <a:gs pos="100000">
                  <a:schemeClr val="accent2"/>
                </a:gs>
              </a:gsLst>
              <a:lin ang="3600000" scaled="0"/>
              <a:tileRect/>
            </a:gradFill>
            <a:ln w="19050">
              <a:gradFill>
                <a:gsLst>
                  <a:gs pos="0">
                    <a:schemeClr val="accent2">
                      <a:lumMod val="20000"/>
                      <a:lumOff val="80000"/>
                    </a:schemeClr>
                  </a:gs>
                  <a:gs pos="50000">
                    <a:schemeClr val="accent2">
                      <a:lumMod val="40000"/>
                      <a:lumOff val="60000"/>
                    </a:schemeClr>
                  </a:gs>
                  <a:gs pos="100000">
                    <a:schemeClr val="accent2">
                      <a:lumMod val="40000"/>
                      <a:lumOff val="60000"/>
                    </a:schemeClr>
                  </a:gs>
                </a:gsLst>
                <a:lin ang="5400000" scaled="0"/>
              </a:gra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ko-KR" altLang="en-US"/>
            </a:p>
          </p:txBody>
        </p:sp>
        <p:sp>
          <p:nvSpPr>
            <p:cNvPr id="3" name="모서리가 둥근 직사각형 2"/>
            <p:cNvSpPr/>
            <p:nvPr/>
          </p:nvSpPr>
          <p:spPr>
            <a:xfrm>
              <a:off x="1371600" y="2438400"/>
              <a:ext cx="2667001" cy="3138487"/>
            </a:xfrm>
            <a:prstGeom prst="roundRect">
              <a:avLst>
                <a:gd name="adj" fmla="val 2890"/>
              </a:avLst>
            </a:prstGeom>
            <a:blipFill rotWithShape="1">
              <a:blip r:embed="rId2">
                <a:alphaModFix/>
                <a:grayscl/>
                <a:lum bright="10000"/>
              </a:blip>
              <a:stretch>
                <a:fillRect/>
              </a:stretch>
            </a:blipFill>
            <a:ln w="19050"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ko-KR" altLang="en-US"/>
            </a:p>
          </p:txBody>
        </p:sp>
      </p:grpSp>
      <p:grpSp>
        <p:nvGrpSpPr>
          <p:cNvPr id="8" name="그룹 13"/>
          <p:cNvGrpSpPr/>
          <p:nvPr/>
        </p:nvGrpSpPr>
        <p:grpSpPr>
          <a:xfrm>
            <a:off x="2562225" y="2667000"/>
            <a:ext cx="1962150" cy="2686054"/>
            <a:chOff x="962023" y="2667000"/>
            <a:chExt cx="2114554" cy="2686054"/>
          </a:xfrm>
          <a:effectLst>
            <a:reflection blurRad="6350" stA="50000" endA="300" endPos="38500" dist="50800" dir="5400000" sy="-100000" algn="bl" rotWithShape="0"/>
          </a:effectLst>
        </p:grpSpPr>
        <p:sp>
          <p:nvSpPr>
            <p:cNvPr id="6" name="모서리가 둥근 직사각형 5"/>
            <p:cNvSpPr/>
            <p:nvPr/>
          </p:nvSpPr>
          <p:spPr>
            <a:xfrm>
              <a:off x="962023" y="2667000"/>
              <a:ext cx="2114554" cy="2686054"/>
            </a:xfrm>
            <a:prstGeom prst="roundRect">
              <a:avLst>
                <a:gd name="adj" fmla="val 5033"/>
              </a:avLst>
            </a:prstGeom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51000">
                  <a:schemeClr val="bg1">
                    <a:lumMod val="85000"/>
                  </a:schemeClr>
                </a:gs>
                <a:gs pos="100000">
                  <a:schemeClr val="bg1">
                    <a:lumMod val="50000"/>
                  </a:schemeClr>
                </a:gs>
              </a:gsLst>
              <a:lin ang="4200000" scaled="0"/>
              <a:tileRect/>
            </a:gradFill>
            <a:ln w="19050">
              <a:solidFill>
                <a:schemeClr val="bg1">
                  <a:lumMod val="85000"/>
                </a:schemeClr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ko-KR" altLang="en-US"/>
            </a:p>
          </p:txBody>
        </p:sp>
        <p:sp>
          <p:nvSpPr>
            <p:cNvPr id="7" name="모서리가 둥근 직사각형 6"/>
            <p:cNvSpPr/>
            <p:nvPr/>
          </p:nvSpPr>
          <p:spPr>
            <a:xfrm rot="16200000">
              <a:off x="876300" y="3143249"/>
              <a:ext cx="2286001" cy="1943104"/>
            </a:xfrm>
            <a:prstGeom prst="roundRect">
              <a:avLst>
                <a:gd name="adj" fmla="val 2890"/>
              </a:avLst>
            </a:prstGeom>
            <a:blipFill rotWithShape="1">
              <a:blip r:embed="rId3">
                <a:alphaModFix/>
                <a:lum/>
              </a:blip>
              <a:stretch>
                <a:fillRect/>
              </a:stretch>
            </a:blipFill>
            <a:ln w="19050"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ko-KR" altLang="en-US"/>
            </a:p>
          </p:txBody>
        </p:sp>
      </p:grpSp>
      <p:grpSp>
        <p:nvGrpSpPr>
          <p:cNvPr id="9" name="그룹 20"/>
          <p:cNvGrpSpPr/>
          <p:nvPr/>
        </p:nvGrpSpPr>
        <p:grpSpPr>
          <a:xfrm>
            <a:off x="7696200" y="2667000"/>
            <a:ext cx="1962150" cy="2686054"/>
            <a:chOff x="6172200" y="2667000"/>
            <a:chExt cx="1962150" cy="2686054"/>
          </a:xfrm>
          <a:effectLst>
            <a:reflection blurRad="6350" stA="50000" endA="300" endPos="38500" dist="50800" dir="5400000" sy="-100000" algn="bl" rotWithShape="0"/>
          </a:effectLst>
        </p:grpSpPr>
        <p:sp>
          <p:nvSpPr>
            <p:cNvPr id="19" name="모서리가 둥근 직사각형 18"/>
            <p:cNvSpPr/>
            <p:nvPr/>
          </p:nvSpPr>
          <p:spPr>
            <a:xfrm>
              <a:off x="6172200" y="2667000"/>
              <a:ext cx="1962150" cy="2686054"/>
            </a:xfrm>
            <a:prstGeom prst="roundRect">
              <a:avLst>
                <a:gd name="adj" fmla="val 5033"/>
              </a:avLst>
            </a:prstGeom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51000">
                  <a:schemeClr val="bg1">
                    <a:lumMod val="85000"/>
                  </a:schemeClr>
                </a:gs>
                <a:gs pos="100000">
                  <a:schemeClr val="bg1">
                    <a:lumMod val="50000"/>
                  </a:schemeClr>
                </a:gs>
              </a:gsLst>
              <a:lin ang="4200000" scaled="0"/>
              <a:tileRect/>
            </a:gradFill>
            <a:ln w="19050">
              <a:solidFill>
                <a:schemeClr val="bg1">
                  <a:lumMod val="85000"/>
                </a:schemeClr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ko-KR" altLang="en-US"/>
            </a:p>
          </p:txBody>
        </p:sp>
        <p:sp>
          <p:nvSpPr>
            <p:cNvPr id="20" name="모서리가 둥근 직사각형 19"/>
            <p:cNvSpPr/>
            <p:nvPr/>
          </p:nvSpPr>
          <p:spPr>
            <a:xfrm rot="5400000">
              <a:off x="6010275" y="3213272"/>
              <a:ext cx="2286001" cy="1803057"/>
            </a:xfrm>
            <a:prstGeom prst="roundRect">
              <a:avLst>
                <a:gd name="adj" fmla="val 2890"/>
              </a:avLst>
            </a:prstGeom>
            <a:blipFill rotWithShape="1">
              <a:blip r:embed="rId4">
                <a:alphaModFix/>
                <a:lum/>
              </a:blip>
              <a:stretch>
                <a:fillRect/>
              </a:stretch>
            </a:blipFill>
            <a:ln w="19050"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ko-KR" altLang="en-US"/>
            </a:p>
          </p:txBody>
        </p: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/>
    </mc:Choice>
    <mc:Fallback xmlns:dsp="http://schemas.microsoft.com/office/drawing/2008/diagram" xmlns:dgm="http://schemas.openxmlformats.org/drawingml/2006/diagram" xmlns:c="http://schemas.openxmlformats.org/drawingml/2006/chart" xmlns="">
      <p:transition/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>
              <a:defRPr/>
            </a:pPr>
            <a:r>
              <a:rPr lang="ko-KR" altLang="en-US"/>
              <a:t>글상자</a:t>
            </a:r>
          </a:p>
        </p:txBody>
      </p:sp>
      <p:sp>
        <p:nvSpPr>
          <p:cNvPr id="3" name="모서리가 둥근 직사각형 2"/>
          <p:cNvSpPr/>
          <p:nvPr/>
        </p:nvSpPr>
        <p:spPr>
          <a:xfrm>
            <a:off x="2540746" y="1828800"/>
            <a:ext cx="2208172" cy="1357575"/>
          </a:xfrm>
          <a:prstGeom prst="roundRect">
            <a:avLst>
              <a:gd name="adj" fmla="val 5033"/>
            </a:avLst>
          </a:prstGeom>
          <a:gradFill flip="none" rotWithShape="1">
            <a:gsLst>
              <a:gs pos="0">
                <a:schemeClr val="accent2">
                  <a:lumMod val="20000"/>
                  <a:lumOff val="80000"/>
                </a:schemeClr>
              </a:gs>
              <a:gs pos="48000">
                <a:schemeClr val="accent2">
                  <a:lumMod val="40000"/>
                  <a:lumOff val="60000"/>
                </a:schemeClr>
              </a:gs>
              <a:gs pos="100000">
                <a:schemeClr val="accent2"/>
              </a:gs>
            </a:gsLst>
            <a:lin ang="3600000" scaled="0"/>
            <a:tileRect/>
          </a:gradFill>
          <a:ln w="19050">
            <a:gradFill>
              <a:gsLst>
                <a:gs pos="0">
                  <a:schemeClr val="accent2">
                    <a:lumMod val="20000"/>
                    <a:lumOff val="80000"/>
                  </a:schemeClr>
                </a:gs>
                <a:gs pos="50000">
                  <a:schemeClr val="accent2">
                    <a:lumMod val="40000"/>
                    <a:lumOff val="60000"/>
                  </a:schemeClr>
                </a:gs>
                <a:gs pos="100000">
                  <a:schemeClr val="accent2">
                    <a:lumMod val="40000"/>
                    <a:lumOff val="60000"/>
                  </a:schemeClr>
                </a:gs>
              </a:gsLst>
              <a:lin ang="5400000" scaled="0"/>
            </a:gra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t"/>
          <a:lstStyle/>
          <a:p>
            <a:pPr marL="270033" indent="-270033">
              <a:buClr>
                <a:schemeClr val="accent2">
                  <a:lumMod val="75000"/>
                </a:schemeClr>
              </a:buClr>
              <a:buSzPct val="90000"/>
              <a:buFont typeface="Wingdings"/>
              <a:buChar char="¢"/>
              <a:defRPr/>
            </a:pPr>
            <a:r>
              <a:rPr lang="ko-KR" altLang="en-US" sz="2000">
                <a:solidFill>
                  <a:schemeClr val="accent2">
                    <a:lumMod val="75000"/>
                  </a:schemeClr>
                </a:solidFill>
              </a:rPr>
              <a:t>내용</a:t>
            </a:r>
          </a:p>
        </p:txBody>
      </p:sp>
      <p:sp>
        <p:nvSpPr>
          <p:cNvPr id="5" name="모서리가 둥근 직사각형 4"/>
          <p:cNvSpPr/>
          <p:nvPr/>
        </p:nvSpPr>
        <p:spPr>
          <a:xfrm>
            <a:off x="2540746" y="4815465"/>
            <a:ext cx="2208172" cy="1357575"/>
          </a:xfrm>
          <a:prstGeom prst="roundRect">
            <a:avLst>
              <a:gd name="adj" fmla="val 5033"/>
            </a:avLst>
          </a:prstGeom>
          <a:gradFill flip="none" rotWithShape="1">
            <a:gsLst>
              <a:gs pos="0">
                <a:schemeClr val="bg1"/>
              </a:gs>
              <a:gs pos="51000">
                <a:schemeClr val="bg1">
                  <a:lumMod val="95000"/>
                </a:schemeClr>
              </a:gs>
              <a:gs pos="100000">
                <a:schemeClr val="bg1">
                  <a:lumMod val="75000"/>
                </a:schemeClr>
              </a:gs>
            </a:gsLst>
            <a:lin ang="2700000" scaled="1"/>
            <a:tileRect/>
          </a:gradFill>
          <a:ln w="19050">
            <a:solidFill>
              <a:schemeClr val="bg1">
                <a:lumMod val="8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t"/>
          <a:lstStyle/>
          <a:p>
            <a:pPr marL="270033" indent="-270033">
              <a:buClr>
                <a:schemeClr val="accent6"/>
              </a:buClr>
              <a:buSzPct val="80000"/>
              <a:buFont typeface="Wingdings"/>
              <a:buChar char="¢"/>
              <a:defRPr/>
            </a:pPr>
            <a:r>
              <a:rPr lang="ko-KR" altLang="en-US" sz="2000">
                <a:solidFill>
                  <a:schemeClr val="accent6"/>
                </a:solidFill>
              </a:rPr>
              <a:t>내용</a:t>
            </a:r>
          </a:p>
        </p:txBody>
      </p:sp>
      <p:sp>
        <p:nvSpPr>
          <p:cNvPr id="8" name="모서리가 둥근 직사각형 7"/>
          <p:cNvSpPr/>
          <p:nvPr/>
        </p:nvSpPr>
        <p:spPr>
          <a:xfrm>
            <a:off x="2540746" y="3322133"/>
            <a:ext cx="2208172" cy="1357575"/>
          </a:xfrm>
          <a:prstGeom prst="roundRect">
            <a:avLst>
              <a:gd name="adj" fmla="val 5033"/>
            </a:avLst>
          </a:prstGeom>
          <a:gradFill flip="none" rotWithShape="1">
            <a:gsLst>
              <a:gs pos="0">
                <a:schemeClr val="bg1"/>
              </a:gs>
              <a:gs pos="51000">
                <a:schemeClr val="bg1">
                  <a:lumMod val="95000"/>
                </a:schemeClr>
              </a:gs>
              <a:gs pos="100000">
                <a:schemeClr val="bg1">
                  <a:lumMod val="75000"/>
                </a:schemeClr>
              </a:gs>
            </a:gsLst>
            <a:lin ang="2700000" scaled="1"/>
            <a:tileRect/>
          </a:gradFill>
          <a:ln w="19050">
            <a:solidFill>
              <a:schemeClr val="bg1">
                <a:lumMod val="8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t"/>
          <a:lstStyle/>
          <a:p>
            <a:pPr marL="270033" indent="-270033">
              <a:buClr>
                <a:schemeClr val="accent6"/>
              </a:buClr>
              <a:buSzPct val="80000"/>
              <a:buFont typeface="Wingdings"/>
              <a:buChar char="¢"/>
              <a:defRPr/>
            </a:pPr>
            <a:r>
              <a:rPr lang="ko-KR" altLang="en-US" sz="2000">
                <a:solidFill>
                  <a:schemeClr val="accent6"/>
                </a:solidFill>
              </a:rPr>
              <a:t>내용</a:t>
            </a:r>
          </a:p>
        </p:txBody>
      </p:sp>
      <p:sp>
        <p:nvSpPr>
          <p:cNvPr id="16" name="모서리가 둥근 직사각형 15"/>
          <p:cNvSpPr/>
          <p:nvPr/>
        </p:nvSpPr>
        <p:spPr>
          <a:xfrm>
            <a:off x="4896130" y="4815465"/>
            <a:ext cx="2208172" cy="1357575"/>
          </a:xfrm>
          <a:prstGeom prst="roundRect">
            <a:avLst>
              <a:gd name="adj" fmla="val 5033"/>
            </a:avLst>
          </a:prstGeom>
          <a:gradFill flip="none" rotWithShape="1">
            <a:gsLst>
              <a:gs pos="0">
                <a:schemeClr val="bg1"/>
              </a:gs>
              <a:gs pos="51000">
                <a:schemeClr val="bg1">
                  <a:lumMod val="95000"/>
                </a:schemeClr>
              </a:gs>
              <a:gs pos="100000">
                <a:schemeClr val="bg1">
                  <a:lumMod val="75000"/>
                </a:schemeClr>
              </a:gs>
            </a:gsLst>
            <a:lin ang="2700000" scaled="1"/>
            <a:tileRect/>
          </a:gradFill>
          <a:ln w="19050">
            <a:solidFill>
              <a:schemeClr val="bg1">
                <a:lumMod val="8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t"/>
          <a:lstStyle/>
          <a:p>
            <a:pPr marL="270033" indent="-270033">
              <a:buClr>
                <a:schemeClr val="accent6"/>
              </a:buClr>
              <a:buSzPct val="80000"/>
              <a:buFont typeface="Wingdings"/>
              <a:buChar char="¢"/>
              <a:defRPr/>
            </a:pPr>
            <a:r>
              <a:rPr lang="ko-KR" altLang="en-US" sz="2000">
                <a:solidFill>
                  <a:schemeClr val="accent6"/>
                </a:solidFill>
              </a:rPr>
              <a:t>내용</a:t>
            </a:r>
          </a:p>
        </p:txBody>
      </p:sp>
      <p:sp>
        <p:nvSpPr>
          <p:cNvPr id="18" name="모서리가 둥근 직사각형 17"/>
          <p:cNvSpPr/>
          <p:nvPr/>
        </p:nvSpPr>
        <p:spPr>
          <a:xfrm>
            <a:off x="4896130" y="3322133"/>
            <a:ext cx="2208172" cy="1357575"/>
          </a:xfrm>
          <a:prstGeom prst="roundRect">
            <a:avLst>
              <a:gd name="adj" fmla="val 5033"/>
            </a:avLst>
          </a:prstGeom>
          <a:gradFill flip="none" rotWithShape="1">
            <a:gsLst>
              <a:gs pos="0">
                <a:schemeClr val="bg1"/>
              </a:gs>
              <a:gs pos="51000">
                <a:schemeClr val="bg1">
                  <a:lumMod val="95000"/>
                </a:schemeClr>
              </a:gs>
              <a:gs pos="100000">
                <a:schemeClr val="bg1">
                  <a:lumMod val="75000"/>
                </a:schemeClr>
              </a:gs>
            </a:gsLst>
            <a:lin ang="2700000" scaled="1"/>
            <a:tileRect/>
          </a:gradFill>
          <a:ln w="19050">
            <a:solidFill>
              <a:schemeClr val="bg1">
                <a:lumMod val="8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t"/>
          <a:lstStyle/>
          <a:p>
            <a:pPr marL="270033" indent="-270033">
              <a:buClr>
                <a:schemeClr val="accent6"/>
              </a:buClr>
              <a:buSzPct val="80000"/>
              <a:buFont typeface="Wingdings"/>
              <a:buChar char="¢"/>
              <a:defRPr/>
            </a:pPr>
            <a:r>
              <a:rPr lang="ko-KR" altLang="en-US" sz="2000">
                <a:solidFill>
                  <a:schemeClr val="accent6"/>
                </a:solidFill>
              </a:rPr>
              <a:t>내용</a:t>
            </a:r>
          </a:p>
        </p:txBody>
      </p:sp>
      <p:sp>
        <p:nvSpPr>
          <p:cNvPr id="26" name="모서리가 둥근 직사각형 25"/>
          <p:cNvSpPr/>
          <p:nvPr/>
        </p:nvSpPr>
        <p:spPr>
          <a:xfrm>
            <a:off x="7251514" y="4815465"/>
            <a:ext cx="2208172" cy="1357575"/>
          </a:xfrm>
          <a:prstGeom prst="roundRect">
            <a:avLst>
              <a:gd name="adj" fmla="val 5033"/>
            </a:avLst>
          </a:prstGeom>
          <a:gradFill flip="none" rotWithShape="1">
            <a:gsLst>
              <a:gs pos="0">
                <a:schemeClr val="bg1"/>
              </a:gs>
              <a:gs pos="51000">
                <a:schemeClr val="bg1">
                  <a:lumMod val="95000"/>
                </a:schemeClr>
              </a:gs>
              <a:gs pos="100000">
                <a:schemeClr val="bg1">
                  <a:lumMod val="75000"/>
                </a:schemeClr>
              </a:gs>
            </a:gsLst>
            <a:lin ang="2700000" scaled="1"/>
            <a:tileRect/>
          </a:gradFill>
          <a:ln w="19050">
            <a:solidFill>
              <a:schemeClr val="bg1">
                <a:lumMod val="8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t"/>
          <a:lstStyle/>
          <a:p>
            <a:pPr marL="270033" indent="-270033">
              <a:buClr>
                <a:schemeClr val="accent6"/>
              </a:buClr>
              <a:buSzPct val="80000"/>
              <a:buFont typeface="Wingdings"/>
              <a:buChar char="¢"/>
              <a:defRPr/>
            </a:pPr>
            <a:r>
              <a:rPr lang="ko-KR" altLang="en-US" sz="2000">
                <a:solidFill>
                  <a:schemeClr val="accent6"/>
                </a:solidFill>
              </a:rPr>
              <a:t>내용</a:t>
            </a:r>
          </a:p>
        </p:txBody>
      </p:sp>
      <p:cxnSp>
        <p:nvCxnSpPr>
          <p:cNvPr id="32" name="Shape 31"/>
          <p:cNvCxnSpPr>
            <a:stCxn id="18" idx="0"/>
            <a:endCxn id="3" idx="3"/>
          </p:cNvCxnSpPr>
          <p:nvPr/>
        </p:nvCxnSpPr>
        <p:spPr>
          <a:xfrm rot="16200000" flipV="1">
            <a:off x="4967295" y="2289211"/>
            <a:ext cx="814545" cy="1251298"/>
          </a:xfrm>
          <a:prstGeom prst="bentConnector2">
            <a:avLst/>
          </a:prstGeom>
          <a:ln w="25400" cmpd="sng">
            <a:solidFill>
              <a:schemeClr val="accent1">
                <a:lumMod val="40000"/>
                <a:lumOff val="60000"/>
              </a:schemeClr>
            </a:solidFill>
            <a:prstDash val="sysDot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hape 33"/>
          <p:cNvCxnSpPr>
            <a:stCxn id="26" idx="0"/>
            <a:endCxn id="18" idx="3"/>
          </p:cNvCxnSpPr>
          <p:nvPr/>
        </p:nvCxnSpPr>
        <p:spPr>
          <a:xfrm rot="16200000" flipV="1">
            <a:off x="7322679" y="3782544"/>
            <a:ext cx="814545" cy="1251298"/>
          </a:xfrm>
          <a:prstGeom prst="bentConnector2">
            <a:avLst/>
          </a:prstGeom>
          <a:ln w="25400" cmpd="sng">
            <a:solidFill>
              <a:schemeClr val="accent1">
                <a:lumMod val="40000"/>
                <a:lumOff val="60000"/>
              </a:schemeClr>
            </a:solidFill>
            <a:prstDash val="sysDot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/>
    </mc:Choice>
    <mc:Fallback xmlns:dsp="http://schemas.microsoft.com/office/drawing/2008/diagram" xmlns:dgm="http://schemas.openxmlformats.org/drawingml/2006/diagram" xmlns:c="http://schemas.openxmlformats.org/drawingml/2006/chart" xmlns="">
      <p:transition/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>
              <a:defRPr/>
            </a:pPr>
            <a:r>
              <a:rPr lang="ko-KR" altLang="en-US"/>
              <a:t>순서도</a:t>
            </a:r>
          </a:p>
        </p:txBody>
      </p:sp>
      <p:sp>
        <p:nvSpPr>
          <p:cNvPr id="3" name="모서리가 둥근 직사각형 2"/>
          <p:cNvSpPr/>
          <p:nvPr/>
        </p:nvSpPr>
        <p:spPr>
          <a:xfrm>
            <a:off x="2303646" y="1776139"/>
            <a:ext cx="2114967" cy="1093948"/>
          </a:xfrm>
          <a:prstGeom prst="roundRect">
            <a:avLst>
              <a:gd name="adj" fmla="val 5033"/>
            </a:avLst>
          </a:prstGeom>
          <a:gradFill flip="none" rotWithShape="1">
            <a:gsLst>
              <a:gs pos="0">
                <a:schemeClr val="bg1"/>
              </a:gs>
              <a:gs pos="51000">
                <a:schemeClr val="bg1">
                  <a:lumMod val="95000"/>
                </a:schemeClr>
              </a:gs>
              <a:gs pos="100000">
                <a:schemeClr val="bg1">
                  <a:lumMod val="75000"/>
                </a:schemeClr>
              </a:gs>
            </a:gsLst>
            <a:lin ang="2700000" scaled="1"/>
            <a:tileRect/>
          </a:gradFill>
          <a:ln w="19050">
            <a:solidFill>
              <a:schemeClr val="bg1">
                <a:lumMod val="8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t"/>
          <a:lstStyle/>
          <a:p>
            <a:pPr marL="270033" indent="-270033">
              <a:buClr>
                <a:schemeClr val="accent6"/>
              </a:buClr>
              <a:buSzPct val="80000"/>
              <a:buFont typeface="Wingdings"/>
              <a:buChar char="¢"/>
              <a:defRPr/>
            </a:pPr>
            <a:r>
              <a:rPr lang="ko-KR" altLang="en-US" sz="2000">
                <a:solidFill>
                  <a:schemeClr val="accent6"/>
                </a:solidFill>
              </a:rPr>
              <a:t>내용</a:t>
            </a:r>
          </a:p>
        </p:txBody>
      </p:sp>
      <p:sp>
        <p:nvSpPr>
          <p:cNvPr id="5" name="모서리가 둥근 직사각형 4"/>
          <p:cNvSpPr/>
          <p:nvPr/>
        </p:nvSpPr>
        <p:spPr>
          <a:xfrm>
            <a:off x="2303646" y="4638636"/>
            <a:ext cx="2927584" cy="1586225"/>
          </a:xfrm>
          <a:prstGeom prst="roundRect">
            <a:avLst>
              <a:gd name="adj" fmla="val 5033"/>
            </a:avLst>
          </a:prstGeom>
          <a:gradFill flip="none" rotWithShape="1">
            <a:gsLst>
              <a:gs pos="0">
                <a:schemeClr val="bg1"/>
              </a:gs>
              <a:gs pos="51000">
                <a:schemeClr val="bg1">
                  <a:lumMod val="95000"/>
                </a:schemeClr>
              </a:gs>
              <a:gs pos="100000">
                <a:schemeClr val="bg1">
                  <a:lumMod val="75000"/>
                </a:schemeClr>
              </a:gs>
            </a:gsLst>
            <a:lin ang="2700000" scaled="1"/>
            <a:tileRect/>
          </a:gradFill>
          <a:ln w="19050">
            <a:solidFill>
              <a:schemeClr val="bg1">
                <a:lumMod val="8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t"/>
          <a:lstStyle/>
          <a:p>
            <a:pPr marL="270033" indent="-270033">
              <a:buClr>
                <a:schemeClr val="accent6"/>
              </a:buClr>
              <a:buSzPct val="80000"/>
              <a:buFont typeface="Wingdings"/>
              <a:buChar char="¢"/>
              <a:defRPr/>
            </a:pPr>
            <a:r>
              <a:rPr lang="ko-KR" altLang="en-US" sz="2000">
                <a:solidFill>
                  <a:schemeClr val="accent6"/>
                </a:solidFill>
              </a:rPr>
              <a:t>내용</a:t>
            </a:r>
          </a:p>
        </p:txBody>
      </p:sp>
      <p:sp>
        <p:nvSpPr>
          <p:cNvPr id="17" name="모서리가 둥근 직사각형 16"/>
          <p:cNvSpPr/>
          <p:nvPr/>
        </p:nvSpPr>
        <p:spPr>
          <a:xfrm>
            <a:off x="4783262" y="1788065"/>
            <a:ext cx="1695620" cy="2251710"/>
          </a:xfrm>
          <a:prstGeom prst="roundRect">
            <a:avLst>
              <a:gd name="adj" fmla="val 5033"/>
            </a:avLst>
          </a:prstGeom>
          <a:gradFill flip="none" rotWithShape="1">
            <a:gsLst>
              <a:gs pos="0">
                <a:schemeClr val="accent2">
                  <a:lumMod val="20000"/>
                  <a:lumOff val="80000"/>
                </a:schemeClr>
              </a:gs>
              <a:gs pos="48000">
                <a:schemeClr val="accent2">
                  <a:lumMod val="40000"/>
                  <a:lumOff val="60000"/>
                </a:schemeClr>
              </a:gs>
              <a:gs pos="100000">
                <a:schemeClr val="accent2"/>
              </a:gs>
            </a:gsLst>
            <a:lin ang="3600000" scaled="0"/>
            <a:tileRect/>
          </a:gradFill>
          <a:ln w="19050">
            <a:gradFill>
              <a:gsLst>
                <a:gs pos="0">
                  <a:schemeClr val="accent2">
                    <a:lumMod val="20000"/>
                    <a:lumOff val="80000"/>
                  </a:schemeClr>
                </a:gs>
                <a:gs pos="50000">
                  <a:schemeClr val="accent2">
                    <a:lumMod val="40000"/>
                    <a:lumOff val="60000"/>
                  </a:schemeClr>
                </a:gs>
                <a:gs pos="100000">
                  <a:schemeClr val="accent2">
                    <a:lumMod val="40000"/>
                    <a:lumOff val="60000"/>
                  </a:schemeClr>
                </a:gs>
              </a:gsLst>
              <a:lin ang="5400000" scaled="0"/>
            </a:gra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t"/>
          <a:lstStyle/>
          <a:p>
            <a:pPr marL="270033" indent="-270033">
              <a:buClr>
                <a:schemeClr val="accent2">
                  <a:lumMod val="75000"/>
                </a:schemeClr>
              </a:buClr>
              <a:buSzPct val="90000"/>
              <a:buFont typeface="Wingdings"/>
              <a:buChar char="¢"/>
              <a:defRPr/>
            </a:pPr>
            <a:r>
              <a:rPr lang="ko-KR" altLang="en-US" sz="2000">
                <a:solidFill>
                  <a:schemeClr val="accent2">
                    <a:lumMod val="75000"/>
                  </a:schemeClr>
                </a:solidFill>
                <a:cs typeface="+mn-cs"/>
              </a:rPr>
              <a:t>내용</a:t>
            </a:r>
          </a:p>
        </p:txBody>
      </p:sp>
      <p:sp>
        <p:nvSpPr>
          <p:cNvPr id="20" name="모서리가 둥근 직사각형 19"/>
          <p:cNvSpPr/>
          <p:nvPr/>
        </p:nvSpPr>
        <p:spPr>
          <a:xfrm>
            <a:off x="7262878" y="1776139"/>
            <a:ext cx="2625476" cy="2114966"/>
          </a:xfrm>
          <a:prstGeom prst="roundRect">
            <a:avLst>
              <a:gd name="adj" fmla="val 5033"/>
            </a:avLst>
          </a:prstGeom>
          <a:gradFill flip="none" rotWithShape="1">
            <a:gsLst>
              <a:gs pos="0">
                <a:schemeClr val="bg1"/>
              </a:gs>
              <a:gs pos="51000">
                <a:schemeClr val="bg1">
                  <a:lumMod val="95000"/>
                </a:schemeClr>
              </a:gs>
              <a:gs pos="100000">
                <a:schemeClr val="bg1">
                  <a:lumMod val="75000"/>
                </a:schemeClr>
              </a:gs>
            </a:gsLst>
            <a:lin ang="2700000" scaled="1"/>
            <a:tileRect/>
          </a:gradFill>
          <a:ln w="19050">
            <a:solidFill>
              <a:schemeClr val="bg1">
                <a:lumMod val="85000"/>
              </a:schemeClr>
            </a:solidFill>
          </a:ln>
          <a:effectLst>
            <a:innerShdw blurRad="63500" dist="50800" dir="135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t"/>
          <a:lstStyle/>
          <a:p>
            <a:pPr marL="270033" indent="-270033">
              <a:buClr>
                <a:schemeClr val="accent6"/>
              </a:buClr>
              <a:buSzPct val="80000"/>
              <a:buFont typeface="Wingdings"/>
              <a:buChar char="¢"/>
              <a:defRPr/>
            </a:pPr>
            <a:r>
              <a:rPr lang="ko-KR" altLang="en-US" sz="2000">
                <a:solidFill>
                  <a:schemeClr val="accent6"/>
                </a:solidFill>
              </a:rPr>
              <a:t>내용</a:t>
            </a:r>
          </a:p>
        </p:txBody>
      </p:sp>
      <p:sp>
        <p:nvSpPr>
          <p:cNvPr id="23" name="모서리가 둥근 직사각형 22"/>
          <p:cNvSpPr/>
          <p:nvPr/>
        </p:nvSpPr>
        <p:spPr>
          <a:xfrm>
            <a:off x="7262878" y="4109895"/>
            <a:ext cx="2625476" cy="2114966"/>
          </a:xfrm>
          <a:prstGeom prst="roundRect">
            <a:avLst>
              <a:gd name="adj" fmla="val 5033"/>
            </a:avLst>
          </a:prstGeom>
          <a:gradFill flip="none" rotWithShape="1">
            <a:gsLst>
              <a:gs pos="0">
                <a:schemeClr val="bg1"/>
              </a:gs>
              <a:gs pos="51000">
                <a:schemeClr val="bg1">
                  <a:lumMod val="95000"/>
                </a:schemeClr>
              </a:gs>
              <a:gs pos="100000">
                <a:schemeClr val="bg1">
                  <a:lumMod val="75000"/>
                </a:schemeClr>
              </a:gs>
            </a:gsLst>
            <a:lin ang="2700000" scaled="1"/>
            <a:tileRect/>
          </a:gradFill>
          <a:ln w="19050">
            <a:solidFill>
              <a:schemeClr val="bg1">
                <a:lumMod val="85000"/>
              </a:schemeClr>
            </a:solidFill>
          </a:ln>
          <a:effectLst>
            <a:innerShdw blurRad="63500" dist="50800" dir="135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t"/>
          <a:lstStyle/>
          <a:p>
            <a:pPr marL="270033" indent="-270033">
              <a:buClr>
                <a:schemeClr val="accent6"/>
              </a:buClr>
              <a:buSzPct val="80000"/>
              <a:buFont typeface="Wingdings"/>
              <a:buChar char="¢"/>
              <a:defRPr/>
            </a:pPr>
            <a:r>
              <a:rPr lang="ko-KR" altLang="en-US" sz="2000">
                <a:solidFill>
                  <a:schemeClr val="accent6"/>
                </a:solidFill>
              </a:rPr>
              <a:t>내용</a:t>
            </a:r>
          </a:p>
        </p:txBody>
      </p:sp>
      <p:cxnSp>
        <p:nvCxnSpPr>
          <p:cNvPr id="8" name="꺾인 연결선 7"/>
          <p:cNvCxnSpPr/>
          <p:nvPr/>
        </p:nvCxnSpPr>
        <p:spPr>
          <a:xfrm>
            <a:off x="2595366" y="3069181"/>
            <a:ext cx="2114967" cy="457275"/>
          </a:xfrm>
          <a:prstGeom prst="bentConnector3">
            <a:avLst>
              <a:gd name="adj1" fmla="val 338"/>
            </a:avLst>
          </a:prstGeom>
          <a:ln w="25400" cmpd="sng">
            <a:solidFill>
              <a:schemeClr val="accent1">
                <a:lumMod val="40000"/>
                <a:lumOff val="60000"/>
              </a:schemeClr>
            </a:solidFill>
            <a:prstDash val="sysDot"/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꺾인 연결선 13"/>
          <p:cNvCxnSpPr/>
          <p:nvPr/>
        </p:nvCxnSpPr>
        <p:spPr>
          <a:xfrm flipV="1">
            <a:off x="2595366" y="3737153"/>
            <a:ext cx="2114967" cy="742981"/>
          </a:xfrm>
          <a:prstGeom prst="bentConnector3">
            <a:avLst>
              <a:gd name="adj1" fmla="val 338"/>
            </a:avLst>
          </a:prstGeom>
          <a:ln w="25400" cmpd="sng">
            <a:solidFill>
              <a:schemeClr val="accent1">
                <a:lumMod val="40000"/>
                <a:lumOff val="60000"/>
              </a:schemeClr>
            </a:solidFill>
            <a:prstDash val="sysDot"/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직선 화살표 연결선 32"/>
          <p:cNvCxnSpPr/>
          <p:nvPr/>
        </p:nvCxnSpPr>
        <p:spPr>
          <a:xfrm>
            <a:off x="6606509" y="3453526"/>
            <a:ext cx="585736" cy="1520"/>
          </a:xfrm>
          <a:prstGeom prst="straightConnector1">
            <a:avLst/>
          </a:prstGeom>
          <a:ln w="25400" cmpd="sng">
            <a:solidFill>
              <a:schemeClr val="accent1">
                <a:lumMod val="40000"/>
                <a:lumOff val="60000"/>
              </a:schemeClr>
            </a:solidFill>
            <a:prstDash val="sysDot"/>
            <a:headEnd type="oval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꺾인 연결선 42"/>
          <p:cNvCxnSpPr/>
          <p:nvPr/>
        </p:nvCxnSpPr>
        <p:spPr>
          <a:xfrm rot="16200000" flipH="1">
            <a:off x="6442608" y="3900700"/>
            <a:ext cx="1166878" cy="364649"/>
          </a:xfrm>
          <a:prstGeom prst="bentConnector3">
            <a:avLst>
              <a:gd name="adj1" fmla="val 99737"/>
            </a:avLst>
          </a:prstGeom>
          <a:ln w="25400" cmpd="sng">
            <a:solidFill>
              <a:schemeClr val="accent1">
                <a:lumMod val="40000"/>
                <a:lumOff val="60000"/>
              </a:schemeClr>
            </a:solidFill>
            <a:prstDash val="sysDot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/>
    </mc:Choice>
    <mc:Fallback xmlns:dsp="http://schemas.microsoft.com/office/drawing/2008/diagram" xmlns:dgm="http://schemas.openxmlformats.org/drawingml/2006/diagram" xmlns:c="http://schemas.openxmlformats.org/drawingml/2006/chart" xmlns="">
      <p:transition/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>
              <a:defRPr/>
            </a:pPr>
            <a:r>
              <a:rPr lang="ko-KR" altLang="en-US"/>
              <a:t>순서도</a:t>
            </a:r>
          </a:p>
        </p:txBody>
      </p:sp>
      <p:sp>
        <p:nvSpPr>
          <p:cNvPr id="20" name="모서리가 둥근 직사각형 19"/>
          <p:cNvSpPr/>
          <p:nvPr/>
        </p:nvSpPr>
        <p:spPr>
          <a:xfrm>
            <a:off x="4452311" y="3116354"/>
            <a:ext cx="2114967" cy="659053"/>
          </a:xfrm>
          <a:prstGeom prst="roundRect">
            <a:avLst>
              <a:gd name="adj" fmla="val 5033"/>
            </a:avLst>
          </a:prstGeom>
          <a:gradFill flip="none" rotWithShape="1">
            <a:gsLst>
              <a:gs pos="0">
                <a:schemeClr val="bg1"/>
              </a:gs>
              <a:gs pos="51000">
                <a:schemeClr val="bg1">
                  <a:lumMod val="95000"/>
                </a:schemeClr>
              </a:gs>
              <a:gs pos="100000">
                <a:schemeClr val="bg1">
                  <a:lumMod val="75000"/>
                </a:schemeClr>
              </a:gs>
            </a:gsLst>
            <a:lin ang="2700000" scaled="1"/>
            <a:tileRect/>
          </a:gradFill>
          <a:ln w="19050">
            <a:solidFill>
              <a:schemeClr val="bg1">
                <a:lumMod val="8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t"/>
          <a:lstStyle/>
          <a:p>
            <a:pPr marL="270033" indent="-270033">
              <a:buClr>
                <a:schemeClr val="accent6"/>
              </a:buClr>
              <a:buSzPct val="80000"/>
              <a:buFont typeface="Wingdings"/>
              <a:buChar char="¢"/>
              <a:defRPr/>
            </a:pPr>
            <a:r>
              <a:rPr lang="ko-KR" altLang="en-US" sz="2000">
                <a:solidFill>
                  <a:schemeClr val="accent5">
                    <a:lumMod val="50000"/>
                  </a:schemeClr>
                </a:solidFill>
              </a:rPr>
              <a:t>내용</a:t>
            </a:r>
          </a:p>
        </p:txBody>
      </p:sp>
      <p:sp>
        <p:nvSpPr>
          <p:cNvPr id="22" name="모서리가 둥근 직사각형 21"/>
          <p:cNvSpPr/>
          <p:nvPr/>
        </p:nvSpPr>
        <p:spPr>
          <a:xfrm>
            <a:off x="4452311" y="4022908"/>
            <a:ext cx="2114967" cy="659053"/>
          </a:xfrm>
          <a:prstGeom prst="roundRect">
            <a:avLst>
              <a:gd name="adj" fmla="val 5033"/>
            </a:avLst>
          </a:prstGeom>
          <a:gradFill flip="none" rotWithShape="1">
            <a:gsLst>
              <a:gs pos="0">
                <a:schemeClr val="bg1"/>
              </a:gs>
              <a:gs pos="51000">
                <a:schemeClr val="bg1">
                  <a:lumMod val="95000"/>
                </a:schemeClr>
              </a:gs>
              <a:gs pos="100000">
                <a:schemeClr val="bg1">
                  <a:lumMod val="75000"/>
                </a:schemeClr>
              </a:gs>
            </a:gsLst>
            <a:lin ang="2700000" scaled="1"/>
            <a:tileRect/>
          </a:gradFill>
          <a:ln w="19050">
            <a:solidFill>
              <a:schemeClr val="bg1">
                <a:lumMod val="8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t"/>
          <a:lstStyle/>
          <a:p>
            <a:pPr marL="270033" indent="-270033">
              <a:buClr>
                <a:schemeClr val="accent6"/>
              </a:buClr>
              <a:buSzPct val="80000"/>
              <a:buFont typeface="Wingdings"/>
              <a:buChar char="¢"/>
              <a:defRPr/>
            </a:pPr>
            <a:r>
              <a:rPr lang="ko-KR" altLang="en-US" sz="2000">
                <a:solidFill>
                  <a:schemeClr val="accent5">
                    <a:lumMod val="50000"/>
                  </a:schemeClr>
                </a:solidFill>
              </a:rPr>
              <a:t>내용</a:t>
            </a:r>
          </a:p>
        </p:txBody>
      </p:sp>
      <p:sp>
        <p:nvSpPr>
          <p:cNvPr id="24" name="모서리가 둥근 직사각형 23"/>
          <p:cNvSpPr/>
          <p:nvPr/>
        </p:nvSpPr>
        <p:spPr>
          <a:xfrm>
            <a:off x="4452311" y="4929461"/>
            <a:ext cx="2114967" cy="659053"/>
          </a:xfrm>
          <a:prstGeom prst="roundRect">
            <a:avLst>
              <a:gd name="adj" fmla="val 5033"/>
            </a:avLst>
          </a:prstGeom>
          <a:gradFill flip="none" rotWithShape="1">
            <a:gsLst>
              <a:gs pos="0">
                <a:schemeClr val="bg1"/>
              </a:gs>
              <a:gs pos="51000">
                <a:schemeClr val="bg1">
                  <a:lumMod val="95000"/>
                </a:schemeClr>
              </a:gs>
              <a:gs pos="100000">
                <a:schemeClr val="bg1">
                  <a:lumMod val="75000"/>
                </a:schemeClr>
              </a:gs>
            </a:gsLst>
            <a:lin ang="2700000" scaled="1"/>
            <a:tileRect/>
          </a:gradFill>
          <a:ln w="19050">
            <a:solidFill>
              <a:schemeClr val="bg1">
                <a:lumMod val="8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t"/>
          <a:lstStyle/>
          <a:p>
            <a:pPr marL="270033" indent="-270033">
              <a:buClr>
                <a:schemeClr val="accent6"/>
              </a:buClr>
              <a:buSzPct val="80000"/>
              <a:buFont typeface="Wingdings"/>
              <a:buChar char="¢"/>
              <a:defRPr/>
            </a:pPr>
            <a:r>
              <a:rPr lang="ko-KR" altLang="en-US" sz="2000">
                <a:solidFill>
                  <a:schemeClr val="accent5">
                    <a:lumMod val="50000"/>
                  </a:schemeClr>
                </a:solidFill>
              </a:rPr>
              <a:t>내용</a:t>
            </a:r>
          </a:p>
        </p:txBody>
      </p:sp>
      <p:sp>
        <p:nvSpPr>
          <p:cNvPr id="31" name="모서리가 둥근 직사각형 30"/>
          <p:cNvSpPr/>
          <p:nvPr/>
        </p:nvSpPr>
        <p:spPr>
          <a:xfrm>
            <a:off x="6717319" y="2209926"/>
            <a:ext cx="3402330" cy="658800"/>
          </a:xfrm>
          <a:prstGeom prst="roundRect">
            <a:avLst>
              <a:gd name="adj" fmla="val 12476"/>
            </a:avLst>
          </a:prstGeom>
          <a:solidFill>
            <a:schemeClr val="bg1"/>
          </a:solidFill>
          <a:ln w="19050">
            <a:solidFill>
              <a:schemeClr val="bg1">
                <a:lumMod val="85000"/>
              </a:scheme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t"/>
          <a:lstStyle/>
          <a:p>
            <a:pPr>
              <a:defRPr/>
            </a:pPr>
            <a:r>
              <a:rPr lang="ko-KR" altLang="en-US" sz="2000">
                <a:solidFill>
                  <a:schemeClr val="accent6">
                    <a:lumMod val="60000"/>
                    <a:lumOff val="40000"/>
                  </a:schemeClr>
                </a:solidFill>
                <a:cs typeface="+mn-cs"/>
              </a:rPr>
              <a:t>내용</a:t>
            </a:r>
          </a:p>
        </p:txBody>
      </p:sp>
      <p:sp>
        <p:nvSpPr>
          <p:cNvPr id="36" name="모서리가 둥근 직사각형 35"/>
          <p:cNvSpPr/>
          <p:nvPr/>
        </p:nvSpPr>
        <p:spPr>
          <a:xfrm>
            <a:off x="6717319" y="3124200"/>
            <a:ext cx="3402330" cy="658800"/>
          </a:xfrm>
          <a:prstGeom prst="roundRect">
            <a:avLst>
              <a:gd name="adj" fmla="val 12476"/>
            </a:avLst>
          </a:prstGeom>
          <a:solidFill>
            <a:schemeClr val="bg1"/>
          </a:solidFill>
          <a:ln w="19050">
            <a:solidFill>
              <a:schemeClr val="bg1">
                <a:lumMod val="85000"/>
              </a:scheme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t"/>
          <a:lstStyle/>
          <a:p>
            <a:pPr lvl="0">
              <a:defRPr/>
            </a:pPr>
            <a:r>
              <a:rPr lang="ko-KR" altLang="en-US" sz="2000">
                <a:solidFill>
                  <a:schemeClr val="accent6">
                    <a:lumMod val="60000"/>
                    <a:lumOff val="40000"/>
                  </a:schemeClr>
                </a:solidFill>
              </a:rPr>
              <a:t>내용</a:t>
            </a:r>
          </a:p>
        </p:txBody>
      </p:sp>
      <p:sp>
        <p:nvSpPr>
          <p:cNvPr id="37" name="모서리가 둥근 직사각형 36"/>
          <p:cNvSpPr/>
          <p:nvPr/>
        </p:nvSpPr>
        <p:spPr>
          <a:xfrm>
            <a:off x="6717319" y="4038600"/>
            <a:ext cx="3402330" cy="658800"/>
          </a:xfrm>
          <a:prstGeom prst="roundRect">
            <a:avLst>
              <a:gd name="adj" fmla="val 12476"/>
            </a:avLst>
          </a:prstGeom>
          <a:solidFill>
            <a:schemeClr val="bg1"/>
          </a:solidFill>
          <a:ln w="19050">
            <a:solidFill>
              <a:schemeClr val="bg1">
                <a:lumMod val="85000"/>
              </a:scheme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t"/>
          <a:lstStyle/>
          <a:p>
            <a:pPr lvl="0">
              <a:defRPr/>
            </a:pPr>
            <a:r>
              <a:rPr lang="ko-KR" altLang="en-US" sz="2000">
                <a:solidFill>
                  <a:schemeClr val="accent6">
                    <a:lumMod val="60000"/>
                    <a:lumOff val="40000"/>
                  </a:schemeClr>
                </a:solidFill>
              </a:rPr>
              <a:t>내용</a:t>
            </a:r>
          </a:p>
        </p:txBody>
      </p:sp>
      <p:sp>
        <p:nvSpPr>
          <p:cNvPr id="38" name="모서리가 둥근 직사각형 37"/>
          <p:cNvSpPr/>
          <p:nvPr/>
        </p:nvSpPr>
        <p:spPr>
          <a:xfrm>
            <a:off x="6717319" y="4952874"/>
            <a:ext cx="3402330" cy="658800"/>
          </a:xfrm>
          <a:prstGeom prst="roundRect">
            <a:avLst>
              <a:gd name="adj" fmla="val 12476"/>
            </a:avLst>
          </a:prstGeom>
          <a:solidFill>
            <a:schemeClr val="bg1"/>
          </a:solidFill>
          <a:ln w="19050">
            <a:solidFill>
              <a:schemeClr val="bg1">
                <a:lumMod val="85000"/>
              </a:scheme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t"/>
          <a:lstStyle/>
          <a:p>
            <a:pPr lvl="0">
              <a:defRPr/>
            </a:pPr>
            <a:r>
              <a:rPr lang="ko-KR" altLang="en-US" sz="2000">
                <a:solidFill>
                  <a:schemeClr val="accent6">
                    <a:lumMod val="60000"/>
                    <a:lumOff val="40000"/>
                  </a:schemeClr>
                </a:solidFill>
              </a:rPr>
              <a:t>내용</a:t>
            </a:r>
          </a:p>
        </p:txBody>
      </p:sp>
      <p:cxnSp>
        <p:nvCxnSpPr>
          <p:cNvPr id="40" name="꺾인 연결선 39"/>
          <p:cNvCxnSpPr>
            <a:stCxn id="10" idx="6"/>
            <a:endCxn id="8" idx="1"/>
          </p:cNvCxnSpPr>
          <p:nvPr/>
        </p:nvCxnSpPr>
        <p:spPr>
          <a:xfrm flipV="1">
            <a:off x="3676538" y="2539327"/>
            <a:ext cx="775773" cy="1323979"/>
          </a:xfrm>
          <a:prstGeom prst="bentConnector3">
            <a:avLst>
              <a:gd name="adj1" fmla="val 50000"/>
            </a:avLst>
          </a:prstGeom>
          <a:ln w="25400" cmpd="sng">
            <a:solidFill>
              <a:schemeClr val="accent1">
                <a:lumMod val="40000"/>
                <a:lumOff val="60000"/>
              </a:schemeClr>
            </a:solidFill>
            <a:prstDash val="sysDot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꺾인 연결선 41"/>
          <p:cNvCxnSpPr>
            <a:stCxn id="10" idx="6"/>
            <a:endCxn id="24" idx="1"/>
          </p:cNvCxnSpPr>
          <p:nvPr/>
        </p:nvCxnSpPr>
        <p:spPr>
          <a:xfrm>
            <a:off x="3676538" y="3863306"/>
            <a:ext cx="775773" cy="1395682"/>
          </a:xfrm>
          <a:prstGeom prst="bentConnector3">
            <a:avLst>
              <a:gd name="adj1" fmla="val 50000"/>
            </a:avLst>
          </a:prstGeom>
          <a:ln w="25400" cmpd="sng">
            <a:solidFill>
              <a:schemeClr val="accent1">
                <a:lumMod val="40000"/>
                <a:lumOff val="60000"/>
              </a:schemeClr>
            </a:solidFill>
            <a:prstDash val="sysDot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꺾인 연결선 43"/>
          <p:cNvCxnSpPr>
            <a:stCxn id="10" idx="6"/>
            <a:endCxn id="20" idx="1"/>
          </p:cNvCxnSpPr>
          <p:nvPr/>
        </p:nvCxnSpPr>
        <p:spPr>
          <a:xfrm flipV="1">
            <a:off x="3676538" y="3445881"/>
            <a:ext cx="775773" cy="417425"/>
          </a:xfrm>
          <a:prstGeom prst="bentConnector3">
            <a:avLst>
              <a:gd name="adj1" fmla="val 50000"/>
            </a:avLst>
          </a:prstGeom>
          <a:ln w="25400" cmpd="sng">
            <a:solidFill>
              <a:schemeClr val="accent1">
                <a:lumMod val="40000"/>
                <a:lumOff val="60000"/>
              </a:schemeClr>
            </a:solidFill>
            <a:prstDash val="sysDot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꺾인 연결선 45"/>
          <p:cNvCxnSpPr>
            <a:stCxn id="10" idx="6"/>
            <a:endCxn id="22" idx="1"/>
          </p:cNvCxnSpPr>
          <p:nvPr/>
        </p:nvCxnSpPr>
        <p:spPr>
          <a:xfrm>
            <a:off x="3676538" y="3863306"/>
            <a:ext cx="775773" cy="489129"/>
          </a:xfrm>
          <a:prstGeom prst="bentConnector3">
            <a:avLst>
              <a:gd name="adj1" fmla="val 50000"/>
            </a:avLst>
          </a:prstGeom>
          <a:ln w="25400" cmpd="sng">
            <a:solidFill>
              <a:schemeClr val="accent1">
                <a:lumMod val="40000"/>
                <a:lumOff val="60000"/>
              </a:schemeClr>
            </a:solidFill>
            <a:prstDash val="sysDot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모서리가 둥근 직사각형 7"/>
          <p:cNvSpPr/>
          <p:nvPr/>
        </p:nvSpPr>
        <p:spPr>
          <a:xfrm>
            <a:off x="4452311" y="2209800"/>
            <a:ext cx="2114967" cy="659053"/>
          </a:xfrm>
          <a:prstGeom prst="roundRect">
            <a:avLst>
              <a:gd name="adj" fmla="val 5033"/>
            </a:avLst>
          </a:prstGeom>
          <a:gradFill flip="none" rotWithShape="1">
            <a:gsLst>
              <a:gs pos="0">
                <a:schemeClr val="bg1"/>
              </a:gs>
              <a:gs pos="51000">
                <a:schemeClr val="bg1">
                  <a:lumMod val="95000"/>
                </a:schemeClr>
              </a:gs>
              <a:gs pos="100000">
                <a:schemeClr val="bg1">
                  <a:lumMod val="75000"/>
                </a:schemeClr>
              </a:gs>
            </a:gsLst>
            <a:lin ang="2700000" scaled="1"/>
            <a:tileRect/>
          </a:gradFill>
          <a:ln w="19050">
            <a:solidFill>
              <a:schemeClr val="bg1">
                <a:lumMod val="8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t"/>
          <a:lstStyle/>
          <a:p>
            <a:pPr marL="270033" indent="-270033">
              <a:buClr>
                <a:schemeClr val="accent6"/>
              </a:buClr>
              <a:buSzPct val="80000"/>
              <a:buFont typeface="Wingdings"/>
              <a:buChar char="¢"/>
              <a:defRPr/>
            </a:pPr>
            <a:r>
              <a:rPr lang="ko-KR" altLang="en-US" sz="2000">
                <a:solidFill>
                  <a:schemeClr val="accent5">
                    <a:lumMod val="50000"/>
                  </a:schemeClr>
                </a:solidFill>
                <a:cs typeface="+mn-cs"/>
              </a:rPr>
              <a:t>내용</a:t>
            </a:r>
          </a:p>
        </p:txBody>
      </p:sp>
      <p:grpSp>
        <p:nvGrpSpPr>
          <p:cNvPr id="3" name="그룹 26"/>
          <p:cNvGrpSpPr/>
          <p:nvPr/>
        </p:nvGrpSpPr>
        <p:grpSpPr>
          <a:xfrm>
            <a:off x="1981200" y="3015639"/>
            <a:ext cx="1695338" cy="1695334"/>
            <a:chOff x="457200" y="3015639"/>
            <a:chExt cx="1695338" cy="1695334"/>
          </a:xfrm>
        </p:grpSpPr>
        <p:sp>
          <p:nvSpPr>
            <p:cNvPr id="10" name="타원 9"/>
            <p:cNvSpPr/>
            <p:nvPr/>
          </p:nvSpPr>
          <p:spPr>
            <a:xfrm>
              <a:off x="457200" y="3015639"/>
              <a:ext cx="1695338" cy="1695334"/>
            </a:xfrm>
            <a:prstGeom prst="ellipse">
              <a:avLst/>
            </a:prstGeom>
            <a:gradFill flip="none" rotWithShape="1">
              <a:gsLst>
                <a:gs pos="0">
                  <a:schemeClr val="accent2">
                    <a:lumMod val="20000"/>
                    <a:lumOff val="80000"/>
                  </a:schemeClr>
                </a:gs>
                <a:gs pos="48000">
                  <a:schemeClr val="accent2">
                    <a:lumMod val="40000"/>
                    <a:lumOff val="60000"/>
                  </a:schemeClr>
                </a:gs>
                <a:gs pos="100000">
                  <a:schemeClr val="accent2"/>
                </a:gs>
              </a:gsLst>
              <a:lin ang="3600000" scaled="0"/>
              <a:tileRect/>
            </a:gradFill>
            <a:ln w="19050">
              <a:gradFill>
                <a:gsLst>
                  <a:gs pos="0">
                    <a:schemeClr val="accent2">
                      <a:lumMod val="20000"/>
                      <a:lumOff val="80000"/>
                    </a:schemeClr>
                  </a:gs>
                  <a:gs pos="50000">
                    <a:schemeClr val="accent2">
                      <a:lumMod val="40000"/>
                      <a:lumOff val="60000"/>
                    </a:schemeClr>
                  </a:gs>
                  <a:gs pos="100000">
                    <a:schemeClr val="accent2">
                      <a:lumMod val="40000"/>
                      <a:lumOff val="60000"/>
                    </a:schemeClr>
                  </a:gs>
                </a:gsLst>
                <a:lin ang="5400000" scaled="0"/>
              </a:gra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ko-KR" altLang="en-US"/>
            </a:p>
          </p:txBody>
        </p:sp>
        <p:cxnSp>
          <p:nvCxnSpPr>
            <p:cNvPr id="13" name="직선 연결선 12"/>
            <p:cNvCxnSpPr/>
            <p:nvPr/>
          </p:nvCxnSpPr>
          <p:spPr>
            <a:xfrm>
              <a:off x="530868" y="3679403"/>
              <a:ext cx="1491008" cy="58"/>
            </a:xfrm>
            <a:prstGeom prst="line">
              <a:avLst/>
            </a:prstGeom>
            <a:ln cmpd="sng">
              <a:gradFill>
                <a:gsLst>
                  <a:gs pos="0">
                    <a:schemeClr val="tx2">
                      <a:lumMod val="50000"/>
                      <a:lumOff val="50000"/>
                      <a:alpha val="0"/>
                    </a:schemeClr>
                  </a:gs>
                  <a:gs pos="50000">
                    <a:schemeClr val="tx2">
                      <a:lumMod val="75000"/>
                      <a:lumOff val="25000"/>
                    </a:schemeClr>
                  </a:gs>
                  <a:gs pos="100000">
                    <a:schemeClr val="tx2">
                      <a:lumMod val="75000"/>
                      <a:lumOff val="25000"/>
                      <a:alpha val="0"/>
                    </a:schemeClr>
                  </a:gs>
                </a:gsLst>
                <a:lin ang="10800000" scaled="0"/>
              </a:gra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1" name="TextBox 10"/>
          <p:cNvSpPr txBox="1"/>
          <p:nvPr/>
        </p:nvSpPr>
        <p:spPr>
          <a:xfrm>
            <a:off x="2289810" y="3764280"/>
            <a:ext cx="1087755" cy="367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ko-KR" altLang="en-US">
                <a:solidFill>
                  <a:schemeClr val="accent2">
                    <a:lumMod val="75000"/>
                  </a:schemeClr>
                </a:solidFill>
                <a:cs typeface="+mn-cs"/>
              </a:rPr>
              <a:t>내용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2194560" y="3230880"/>
            <a:ext cx="1287780" cy="45339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ko-KR" altLang="en-US" sz="2400">
                <a:solidFill>
                  <a:schemeClr val="accent1"/>
                </a:solidFill>
                <a:cs typeface="+mn-cs"/>
              </a:rPr>
              <a:t>내용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/>
    </mc:Choice>
    <mc:Fallback xmlns:dsp="http://schemas.microsoft.com/office/drawing/2008/diagram" xmlns:dgm="http://schemas.openxmlformats.org/drawingml/2006/diagram" xmlns:c="http://schemas.openxmlformats.org/drawingml/2006/chart" xmlns="">
      <p:transition/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2" name="직선 화살표 연결선 11"/>
          <p:cNvCxnSpPr>
            <a:stCxn id="5" idx="2"/>
            <a:endCxn id="7" idx="0"/>
          </p:cNvCxnSpPr>
          <p:nvPr/>
        </p:nvCxnSpPr>
        <p:spPr>
          <a:xfrm rot="5400000">
            <a:off x="5622132" y="3159918"/>
            <a:ext cx="947737" cy="1588"/>
          </a:xfrm>
          <a:prstGeom prst="straightConnector1">
            <a:avLst/>
          </a:prstGeom>
          <a:ln w="25400" cmpd="sng">
            <a:solidFill>
              <a:schemeClr val="accent1">
                <a:lumMod val="40000"/>
                <a:lumOff val="60000"/>
              </a:schemeClr>
            </a:solidFill>
            <a:prstDash val="sysDot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>
              <a:defRPr/>
            </a:pPr>
            <a:r>
              <a:rPr lang="ko-KR" altLang="en-US"/>
              <a:t>조직도</a:t>
            </a:r>
          </a:p>
        </p:txBody>
      </p:sp>
      <p:sp>
        <p:nvSpPr>
          <p:cNvPr id="3" name="모서리가 둥근 직사각형 2"/>
          <p:cNvSpPr/>
          <p:nvPr/>
        </p:nvSpPr>
        <p:spPr>
          <a:xfrm>
            <a:off x="4657724" y="5286375"/>
            <a:ext cx="2876552" cy="781050"/>
          </a:xfrm>
          <a:prstGeom prst="roundRect">
            <a:avLst>
              <a:gd name="adj" fmla="val 10985"/>
            </a:avLst>
          </a:prstGeom>
          <a:gradFill flip="none" rotWithShape="1">
            <a:gsLst>
              <a:gs pos="0">
                <a:schemeClr val="accent2">
                  <a:lumMod val="20000"/>
                  <a:lumOff val="80000"/>
                </a:schemeClr>
              </a:gs>
              <a:gs pos="48000">
                <a:schemeClr val="accent2">
                  <a:lumMod val="40000"/>
                  <a:lumOff val="60000"/>
                </a:schemeClr>
              </a:gs>
              <a:gs pos="100000">
                <a:schemeClr val="accent2"/>
              </a:gs>
            </a:gsLst>
            <a:lin ang="3600000" scaled="0"/>
            <a:tileRect/>
          </a:gradFill>
          <a:ln w="19050">
            <a:gradFill>
              <a:gsLst>
                <a:gs pos="0">
                  <a:schemeClr val="accent2">
                    <a:lumMod val="20000"/>
                    <a:lumOff val="80000"/>
                  </a:schemeClr>
                </a:gs>
                <a:gs pos="50000">
                  <a:schemeClr val="accent2">
                    <a:lumMod val="40000"/>
                    <a:lumOff val="60000"/>
                  </a:schemeClr>
                </a:gs>
                <a:gs pos="100000">
                  <a:schemeClr val="accent2">
                    <a:lumMod val="40000"/>
                    <a:lumOff val="60000"/>
                  </a:schemeClr>
                </a:gs>
              </a:gsLst>
              <a:lin ang="5400000" scaled="0"/>
            </a:gra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180975" indent="-180975" algn="ctr">
              <a:buClr>
                <a:srgbClr val="031F57">
                  <a:lumMod val="75000"/>
                  <a:lumOff val="25000"/>
                </a:srgbClr>
              </a:buClr>
              <a:buSzPct val="80000"/>
              <a:defRPr/>
            </a:pPr>
            <a:r>
              <a:rPr lang="ko-KR" altLang="en-US" sz="2400">
                <a:solidFill>
                  <a:schemeClr val="accent1"/>
                </a:solidFill>
                <a:cs typeface="+mn-cs"/>
              </a:rPr>
              <a:t>내용</a:t>
            </a:r>
          </a:p>
        </p:txBody>
      </p:sp>
      <p:cxnSp>
        <p:nvCxnSpPr>
          <p:cNvPr id="14" name="직선 화살표 연결선 13"/>
          <p:cNvCxnSpPr>
            <a:stCxn id="7" idx="2"/>
            <a:endCxn id="3" idx="0"/>
          </p:cNvCxnSpPr>
          <p:nvPr/>
        </p:nvCxnSpPr>
        <p:spPr>
          <a:xfrm rot="5400000">
            <a:off x="5660231" y="4850606"/>
            <a:ext cx="871538" cy="1588"/>
          </a:xfrm>
          <a:prstGeom prst="straightConnector1">
            <a:avLst/>
          </a:prstGeom>
          <a:ln w="25400" cmpd="sng">
            <a:solidFill>
              <a:schemeClr val="accent1">
                <a:lumMod val="40000"/>
                <a:lumOff val="60000"/>
              </a:schemeClr>
            </a:solidFill>
            <a:prstDash val="sysDot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꺾인 연결선 15"/>
          <p:cNvCxnSpPr>
            <a:stCxn id="5" idx="2"/>
            <a:endCxn id="8" idx="0"/>
          </p:cNvCxnSpPr>
          <p:nvPr/>
        </p:nvCxnSpPr>
        <p:spPr>
          <a:xfrm rot="5400000">
            <a:off x="4231482" y="1769268"/>
            <a:ext cx="947737" cy="2781300"/>
          </a:xfrm>
          <a:prstGeom prst="bentConnector3">
            <a:avLst>
              <a:gd name="adj1" fmla="val 50000"/>
            </a:avLst>
          </a:prstGeom>
          <a:ln w="25400" cmpd="sng">
            <a:solidFill>
              <a:schemeClr val="accent1">
                <a:lumMod val="40000"/>
                <a:lumOff val="60000"/>
              </a:schemeClr>
            </a:solidFill>
            <a:prstDash val="sysDot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꺾인 연결선 17"/>
          <p:cNvCxnSpPr>
            <a:stCxn id="5" idx="2"/>
            <a:endCxn id="9" idx="0"/>
          </p:cNvCxnSpPr>
          <p:nvPr/>
        </p:nvCxnSpPr>
        <p:spPr>
          <a:xfrm rot="16200000" flipH="1">
            <a:off x="7012782" y="1769268"/>
            <a:ext cx="947737" cy="2781300"/>
          </a:xfrm>
          <a:prstGeom prst="bentConnector3">
            <a:avLst>
              <a:gd name="adj1" fmla="val 50000"/>
            </a:avLst>
          </a:prstGeom>
          <a:ln w="25400" cmpd="sng">
            <a:solidFill>
              <a:schemeClr val="accent1">
                <a:lumMod val="40000"/>
                <a:lumOff val="60000"/>
              </a:schemeClr>
            </a:solidFill>
            <a:prstDash val="sysDot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꺾인 연결선 21"/>
          <p:cNvCxnSpPr>
            <a:stCxn id="8" idx="2"/>
            <a:endCxn id="9" idx="2"/>
          </p:cNvCxnSpPr>
          <p:nvPr/>
        </p:nvCxnSpPr>
        <p:spPr>
          <a:xfrm rot="16200000" flipH="1">
            <a:off x="6096000" y="1633537"/>
            <a:ext cx="1588" cy="5562600"/>
          </a:xfrm>
          <a:prstGeom prst="bentConnector3">
            <a:avLst>
              <a:gd name="adj1" fmla="val 14395466"/>
            </a:avLst>
          </a:prstGeom>
          <a:ln w="25400" cmpd="sng">
            <a:solidFill>
              <a:schemeClr val="accent1">
                <a:lumMod val="40000"/>
                <a:lumOff val="6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모서리가 둥근 직사각형 4"/>
          <p:cNvSpPr/>
          <p:nvPr/>
        </p:nvSpPr>
        <p:spPr>
          <a:xfrm>
            <a:off x="4938363" y="2057400"/>
            <a:ext cx="2315274" cy="628650"/>
          </a:xfrm>
          <a:prstGeom prst="roundRect">
            <a:avLst>
              <a:gd name="adj" fmla="val 10985"/>
            </a:avLst>
          </a:prstGeom>
          <a:gradFill flip="none" rotWithShape="1">
            <a:gsLst>
              <a:gs pos="0">
                <a:schemeClr val="bg1"/>
              </a:gs>
              <a:gs pos="51000">
                <a:schemeClr val="bg1">
                  <a:lumMod val="95000"/>
                </a:schemeClr>
              </a:gs>
              <a:gs pos="100000">
                <a:schemeClr val="bg1">
                  <a:lumMod val="75000"/>
                </a:schemeClr>
              </a:gs>
            </a:gsLst>
            <a:lin ang="2700000" scaled="1"/>
            <a:tileRect/>
          </a:gradFill>
          <a:ln w="19050">
            <a:solidFill>
              <a:schemeClr val="bg1">
                <a:lumMod val="8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ko-KR" altLang="en-US" sz="2400">
                <a:solidFill>
                  <a:schemeClr val="accent6"/>
                </a:solidFill>
                <a:cs typeface="+mn-cs"/>
              </a:rPr>
              <a:t>내용</a:t>
            </a:r>
          </a:p>
        </p:txBody>
      </p:sp>
      <p:sp>
        <p:nvSpPr>
          <p:cNvPr id="7" name="모서리가 둥근 직사각형 6"/>
          <p:cNvSpPr/>
          <p:nvPr/>
        </p:nvSpPr>
        <p:spPr>
          <a:xfrm>
            <a:off x="4657724" y="3633787"/>
            <a:ext cx="2876552" cy="781050"/>
          </a:xfrm>
          <a:prstGeom prst="roundRect">
            <a:avLst>
              <a:gd name="adj" fmla="val 10985"/>
            </a:avLst>
          </a:prstGeom>
          <a:solidFill>
            <a:schemeClr val="bg1">
              <a:lumMod val="85000"/>
            </a:schemeClr>
          </a:solidFill>
          <a:ln w="19050">
            <a:solidFill>
              <a:schemeClr val="bg1">
                <a:lumMod val="85000"/>
              </a:schemeClr>
            </a:solidFill>
          </a:ln>
          <a:effectLst>
            <a:innerShdw blurRad="63500" dist="50800" dir="135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ko-KR" altLang="en-US" sz="2400">
                <a:solidFill>
                  <a:schemeClr val="accent6">
                    <a:lumMod val="75000"/>
                  </a:schemeClr>
                </a:solidFill>
                <a:cs typeface="+mn-cs"/>
              </a:rPr>
              <a:t>내용</a:t>
            </a:r>
          </a:p>
        </p:txBody>
      </p:sp>
      <p:sp>
        <p:nvSpPr>
          <p:cNvPr id="8" name="모서리가 둥근 직사각형 7"/>
          <p:cNvSpPr/>
          <p:nvPr/>
        </p:nvSpPr>
        <p:spPr>
          <a:xfrm>
            <a:off x="2390776" y="3633787"/>
            <a:ext cx="1847848" cy="781050"/>
          </a:xfrm>
          <a:prstGeom prst="roundRect">
            <a:avLst>
              <a:gd name="adj" fmla="val 10985"/>
            </a:avLst>
          </a:prstGeom>
          <a:solidFill>
            <a:schemeClr val="bg1">
              <a:lumMod val="95000"/>
            </a:schemeClr>
          </a:solidFill>
          <a:ln w="19050">
            <a:solidFill>
              <a:schemeClr val="bg1">
                <a:lumMod val="85000"/>
              </a:schemeClr>
            </a:solidFill>
          </a:ln>
          <a:effectLst>
            <a:innerShdw blurRad="63500" dist="50800" dir="135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ko-KR" altLang="en-US" sz="2000">
                <a:solidFill>
                  <a:schemeClr val="accent6">
                    <a:lumMod val="75000"/>
                  </a:schemeClr>
                </a:solidFill>
                <a:cs typeface="+mn-cs"/>
              </a:rPr>
              <a:t>내용</a:t>
            </a:r>
          </a:p>
        </p:txBody>
      </p:sp>
      <p:sp>
        <p:nvSpPr>
          <p:cNvPr id="9" name="모서리가 둥근 직사각형 8"/>
          <p:cNvSpPr/>
          <p:nvPr/>
        </p:nvSpPr>
        <p:spPr>
          <a:xfrm>
            <a:off x="7953376" y="3633787"/>
            <a:ext cx="1847848" cy="781050"/>
          </a:xfrm>
          <a:prstGeom prst="roundRect">
            <a:avLst>
              <a:gd name="adj" fmla="val 10985"/>
            </a:avLst>
          </a:prstGeom>
          <a:solidFill>
            <a:schemeClr val="bg1">
              <a:lumMod val="95000"/>
            </a:schemeClr>
          </a:solidFill>
          <a:ln w="19050">
            <a:solidFill>
              <a:schemeClr val="bg1">
                <a:lumMod val="85000"/>
              </a:schemeClr>
            </a:solidFill>
          </a:ln>
          <a:effectLst>
            <a:innerShdw blurRad="63500" dist="50800" dir="135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ko-KR" altLang="en-US" sz="2000">
                <a:solidFill>
                  <a:schemeClr val="accent6">
                    <a:lumMod val="75000"/>
                  </a:schemeClr>
                </a:solidFill>
                <a:cs typeface="+mn-cs"/>
              </a:rPr>
              <a:t>내용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/>
    </mc:Choice>
    <mc:Fallback xmlns:dsp="http://schemas.microsoft.com/office/drawing/2008/diagram" xmlns:dgm="http://schemas.openxmlformats.org/drawingml/2006/diagram" xmlns:c="http://schemas.openxmlformats.org/drawingml/2006/chart" xmlns="">
      <p:transition/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제목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lvl="0">
              <a:defRPr/>
            </a:pPr>
            <a:r>
              <a:rPr lang="ko-KR" altLang="en-US"/>
              <a:t>고맙습니다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/>
    </mc:Choice>
    <mc:Fallback xmlns:dsp="http://schemas.microsoft.com/office/drawing/2008/diagram" xmlns:dgm="http://schemas.openxmlformats.org/drawingml/2006/diagram" xmlns:c="http://schemas.openxmlformats.org/drawingml/2006/chart"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914399" y="3240559"/>
            <a:ext cx="10363199" cy="957706"/>
          </a:xfrm>
        </p:spPr>
        <p:txBody>
          <a:bodyPr/>
          <a:lstStyle/>
          <a:p>
            <a:pPr lvl="0">
              <a:defRPr/>
            </a:pPr>
            <a:r>
              <a:rPr lang="ko-KR" altLang="en-US"/>
              <a:t>상 승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828799" y="4211536"/>
            <a:ext cx="8534399" cy="571504"/>
          </a:xfrm>
        </p:spPr>
        <p:txBody>
          <a:bodyPr/>
          <a:lstStyle/>
          <a:p>
            <a:pPr lvl="0">
              <a:defRPr/>
            </a:pPr>
            <a:r>
              <a:rPr lang="ko-KR" altLang="en-US"/>
              <a:t>부제목</a:t>
            </a:r>
          </a:p>
        </p:txBody>
      </p:sp>
      <p:sp>
        <p:nvSpPr>
          <p:cNvPr id="4" name="양쪽 모서리가 둥근 사각형 3"/>
          <p:cNvSpPr/>
          <p:nvPr/>
        </p:nvSpPr>
        <p:spPr>
          <a:xfrm>
            <a:off x="263271" y="116586"/>
            <a:ext cx="11665458" cy="6552819"/>
          </a:xfrm>
          <a:prstGeom prst="round2SameRect">
            <a:avLst>
              <a:gd name="adj1" fmla="val 16667"/>
              <a:gd name="adj2" fmla="val 0"/>
            </a:avLst>
          </a:prstGeom>
          <a:solidFill>
            <a:schemeClr val="lt1"/>
          </a:solidFill>
          <a:ln>
            <a:solidFill>
              <a:srgbClr val="D1D1D1"/>
            </a:solidFill>
          </a:ln>
        </p:spPr>
        <p:style>
          <a:lnRef idx="2">
            <a:schemeClr val="accent1">
              <a:shade val="2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/>
          </a:p>
        </p:txBody>
      </p:sp>
      <p:sp>
        <p:nvSpPr>
          <p:cNvPr id="5" name="TextBox 4"/>
          <p:cNvSpPr txBox="1"/>
          <p:nvPr/>
        </p:nvSpPr>
        <p:spPr>
          <a:xfrm>
            <a:off x="767333" y="476631"/>
            <a:ext cx="6067807" cy="367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33000" indent="-333000">
              <a:buFont typeface="Wingdings"/>
              <a:buBlip>
                <a:blip r:embed="rId2"/>
              </a:buBlip>
              <a:defRPr/>
            </a:pPr>
            <a:r>
              <a:rPr lang="ko-KR" altLang="en-US" b="1">
                <a:solidFill>
                  <a:srgbClr val="613B14"/>
                </a:solidFill>
              </a:rPr>
              <a:t>테마서식과 디자인 마당으로 슬라이드를 만들고 싶다면 </a:t>
            </a:r>
          </a:p>
        </p:txBody>
      </p:sp>
      <p:pic>
        <p:nvPicPr>
          <p:cNvPr id="7" name="그림 6"/>
          <p:cNvPicPr>
            <a:picLocks noChangeAspect="1"/>
          </p:cNvPicPr>
          <p:nvPr/>
        </p:nvPicPr>
        <p:blipFill rotWithShape="1">
          <a:blip r:embed="rId3"/>
          <a:stretch>
            <a:fillRect/>
          </a:stretch>
        </p:blipFill>
        <p:spPr>
          <a:xfrm>
            <a:off x="789811" y="1951354"/>
            <a:ext cx="2566797" cy="2044408"/>
          </a:xfrm>
          <a:prstGeom prst="rect">
            <a:avLst/>
          </a:prstGeom>
          <a:ln w="12700">
            <a:solidFill>
              <a:srgbClr val="A0A0A0"/>
            </a:solidFill>
          </a:ln>
        </p:spPr>
      </p:pic>
      <p:pic>
        <p:nvPicPr>
          <p:cNvPr id="8" name="그림 7"/>
          <p:cNvPicPr>
            <a:picLocks noChangeAspect="1"/>
          </p:cNvPicPr>
          <p:nvPr/>
        </p:nvPicPr>
        <p:blipFill rotWithShape="1">
          <a:blip r:embed="rId4"/>
          <a:stretch>
            <a:fillRect/>
          </a:stretch>
        </p:blipFill>
        <p:spPr>
          <a:xfrm>
            <a:off x="3572635" y="1951354"/>
            <a:ext cx="4383571" cy="2831686"/>
          </a:xfrm>
          <a:prstGeom prst="rect">
            <a:avLst/>
          </a:prstGeom>
          <a:ln w="12700">
            <a:solidFill>
              <a:srgbClr val="A0A0A0"/>
            </a:solidFill>
          </a:ln>
        </p:spPr>
      </p:pic>
      <p:pic>
        <p:nvPicPr>
          <p:cNvPr id="12" name="그림 11"/>
          <p:cNvPicPr>
            <a:picLocks noChangeAspect="1"/>
          </p:cNvPicPr>
          <p:nvPr/>
        </p:nvPicPr>
        <p:blipFill rotWithShape="1">
          <a:blip r:embed="rId5"/>
          <a:stretch>
            <a:fillRect/>
          </a:stretch>
        </p:blipFill>
        <p:spPr>
          <a:xfrm>
            <a:off x="8142442" y="1951354"/>
            <a:ext cx="3135156" cy="3214686"/>
          </a:xfrm>
          <a:prstGeom prst="rect">
            <a:avLst/>
          </a:prstGeom>
          <a:ln w="12700">
            <a:solidFill>
              <a:srgbClr val="A0A0A0"/>
            </a:solidFill>
          </a:ln>
        </p:spPr>
      </p:pic>
      <p:sp>
        <p:nvSpPr>
          <p:cNvPr id="13" name="타원 12"/>
          <p:cNvSpPr/>
          <p:nvPr/>
        </p:nvSpPr>
        <p:spPr>
          <a:xfrm>
            <a:off x="407289" y="1698270"/>
            <a:ext cx="507110" cy="507110"/>
          </a:xfrm>
          <a:prstGeom prst="ellipse">
            <a:avLst/>
          </a:prstGeom>
          <a:solidFill>
            <a:srgbClr val="404040"/>
          </a:solidFill>
          <a:ln w="38100">
            <a:solidFill>
              <a:srgbClr val="A0A0A0"/>
            </a:solidFill>
          </a:ln>
        </p:spPr>
        <p:style>
          <a:lnRef idx="2">
            <a:schemeClr val="accent1">
              <a:shade val="2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ko-KR" sz="2500">
                <a:solidFill>
                  <a:schemeClr val="lt1"/>
                </a:solidFill>
                <a:latin typeface="Arial Black"/>
                <a:cs typeface="Arial"/>
              </a:rPr>
              <a:t>1</a:t>
            </a:r>
          </a:p>
        </p:txBody>
      </p:sp>
      <p:sp>
        <p:nvSpPr>
          <p:cNvPr id="14" name="타원 13"/>
          <p:cNvSpPr/>
          <p:nvPr/>
        </p:nvSpPr>
        <p:spPr>
          <a:xfrm>
            <a:off x="3356608" y="1698270"/>
            <a:ext cx="507110" cy="507110"/>
          </a:xfrm>
          <a:prstGeom prst="ellipse">
            <a:avLst/>
          </a:prstGeom>
          <a:solidFill>
            <a:srgbClr val="404040"/>
          </a:solidFill>
          <a:ln w="38100">
            <a:solidFill>
              <a:srgbClr val="A0A0A0"/>
            </a:solidFill>
          </a:ln>
        </p:spPr>
        <p:style>
          <a:lnRef idx="2">
            <a:schemeClr val="accent1">
              <a:shade val="2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ko-KR" sz="2500">
                <a:solidFill>
                  <a:schemeClr val="lt1"/>
                </a:solidFill>
                <a:latin typeface="Arial Black"/>
                <a:cs typeface="Arial"/>
              </a:rPr>
              <a:t>2</a:t>
            </a:r>
          </a:p>
        </p:txBody>
      </p:sp>
      <p:sp>
        <p:nvSpPr>
          <p:cNvPr id="15" name="타원 14"/>
          <p:cNvSpPr/>
          <p:nvPr/>
        </p:nvSpPr>
        <p:spPr>
          <a:xfrm>
            <a:off x="7956207" y="1698270"/>
            <a:ext cx="507110" cy="507110"/>
          </a:xfrm>
          <a:prstGeom prst="ellipse">
            <a:avLst/>
          </a:prstGeom>
          <a:solidFill>
            <a:srgbClr val="404040"/>
          </a:solidFill>
          <a:ln w="38100">
            <a:solidFill>
              <a:srgbClr val="A0A0A0"/>
            </a:solidFill>
          </a:ln>
        </p:spPr>
        <p:style>
          <a:lnRef idx="2">
            <a:schemeClr val="accent1">
              <a:shade val="2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ko-KR" sz="2500">
                <a:solidFill>
                  <a:schemeClr val="lt1"/>
                </a:solidFill>
                <a:latin typeface="Arial Black"/>
                <a:cs typeface="Arial"/>
              </a:rPr>
              <a:t>3</a:t>
            </a:r>
          </a:p>
        </p:txBody>
      </p:sp>
      <p:sp>
        <p:nvSpPr>
          <p:cNvPr id="16" name="직사각형 15"/>
          <p:cNvSpPr/>
          <p:nvPr/>
        </p:nvSpPr>
        <p:spPr>
          <a:xfrm>
            <a:off x="2351532" y="2054505"/>
            <a:ext cx="576072" cy="356235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2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/>
          </a:p>
        </p:txBody>
      </p:sp>
      <p:sp>
        <p:nvSpPr>
          <p:cNvPr id="17" name="직사각형 16"/>
          <p:cNvSpPr/>
          <p:nvPr/>
        </p:nvSpPr>
        <p:spPr>
          <a:xfrm>
            <a:off x="2780536" y="2617323"/>
            <a:ext cx="576072" cy="356235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2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/>
          </a:p>
        </p:txBody>
      </p:sp>
      <p:sp>
        <p:nvSpPr>
          <p:cNvPr id="18" name="직사각형 17"/>
          <p:cNvSpPr/>
          <p:nvPr/>
        </p:nvSpPr>
        <p:spPr>
          <a:xfrm>
            <a:off x="6096000" y="3242404"/>
            <a:ext cx="792099" cy="632585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2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/>
          </a:p>
        </p:txBody>
      </p:sp>
      <p:sp>
        <p:nvSpPr>
          <p:cNvPr id="19" name="직사각형 18"/>
          <p:cNvSpPr/>
          <p:nvPr/>
        </p:nvSpPr>
        <p:spPr>
          <a:xfrm>
            <a:off x="9313970" y="4849748"/>
            <a:ext cx="1963628" cy="316292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2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/>
          </a:p>
        </p:txBody>
      </p:sp>
      <p:sp>
        <p:nvSpPr>
          <p:cNvPr id="20" name="직사각형 19"/>
          <p:cNvSpPr/>
          <p:nvPr/>
        </p:nvSpPr>
        <p:spPr>
          <a:xfrm>
            <a:off x="993074" y="2437300"/>
            <a:ext cx="1080135" cy="609522"/>
          </a:xfrm>
          <a:prstGeom prst="rect">
            <a:avLst/>
          </a:prstGeom>
          <a:solidFill>
            <a:schemeClr val="dk1"/>
          </a:solidFill>
        </p:spPr>
        <p:style>
          <a:lnRef idx="2">
            <a:schemeClr val="accent1">
              <a:shade val="2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buClr>
                <a:srgbClr val="FFFF00"/>
              </a:buClr>
              <a:buNone/>
              <a:defRPr/>
            </a:pPr>
            <a:r>
              <a:rPr lang="en-US" altLang="ko-KR" b="1" spc="100">
                <a:solidFill>
                  <a:srgbClr val="FFFF00"/>
                </a:solidFill>
                <a:effectLst/>
                <a:latin typeface="한컴 고딕"/>
                <a:ea typeface="한컴 고딕"/>
              </a:rPr>
              <a:t>1.[</a:t>
            </a:r>
            <a:r>
              <a:rPr lang="ko-KR" altLang="en-US" b="1" spc="100">
                <a:solidFill>
                  <a:srgbClr val="FFFF00"/>
                </a:solidFill>
                <a:effectLst/>
                <a:latin typeface="한컴 고딕"/>
                <a:ea typeface="한컴 고딕"/>
              </a:rPr>
              <a:t>서식</a:t>
            </a:r>
            <a:r>
              <a:rPr lang="en-US" altLang="ko-KR" b="1" spc="100">
                <a:solidFill>
                  <a:srgbClr val="FFFF00"/>
                </a:solidFill>
                <a:effectLst/>
                <a:latin typeface="한컴 고딕"/>
                <a:ea typeface="한컴 고딕"/>
              </a:rPr>
              <a:t>]</a:t>
            </a:r>
            <a:endParaRPr lang="en-US" altLang="ko-KR" b="1" spc="100">
              <a:solidFill>
                <a:srgbClr val="FFFF00"/>
              </a:solidFill>
              <a:ea typeface="한컴 고딕"/>
            </a:endParaRPr>
          </a:p>
          <a:p>
            <a:pPr algn="ctr">
              <a:defRPr/>
            </a:pPr>
            <a:r>
              <a:rPr lang="ko-KR" altLang="en-US" b="1">
                <a:latin typeface="한컴 고딕"/>
                <a:ea typeface="한컴 고딕"/>
              </a:rPr>
              <a:t>클릭</a:t>
            </a:r>
            <a:endParaRPr lang="ko-KR" altLang="en-US" b="1">
              <a:ea typeface="한컴 고딕"/>
            </a:endParaRPr>
          </a:p>
        </p:txBody>
      </p:sp>
      <p:sp>
        <p:nvSpPr>
          <p:cNvPr id="23" name="자유형 22"/>
          <p:cNvSpPr/>
          <p:nvPr/>
        </p:nvSpPr>
        <p:spPr>
          <a:xfrm>
            <a:off x="1611028" y="2205696"/>
            <a:ext cx="690052" cy="226914"/>
          </a:xfrm>
          <a:custGeom>
            <a:avLst/>
            <a:gdLst>
              <a:gd name="connsiteX0" fmla="*/ 694814 w 690052"/>
              <a:gd name="connsiteY0" fmla="*/ 0 h 226914"/>
              <a:gd name="connsiteX1" fmla="*/ 0 w 690052"/>
              <a:gd name="connsiteY1" fmla="*/ 0 h 226914"/>
              <a:gd name="connsiteX2" fmla="*/ 0 w 690052"/>
              <a:gd name="connsiteY2" fmla="*/ 231677 h 2269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690052" h="226914">
                <a:moveTo>
                  <a:pt x="694814" y="0"/>
                </a:moveTo>
                <a:lnTo>
                  <a:pt x="0" y="0"/>
                </a:lnTo>
                <a:lnTo>
                  <a:pt x="0" y="231677"/>
                </a:lnTo>
              </a:path>
            </a:pathLst>
          </a:custGeom>
          <a:noFill/>
          <a:ln w="28575">
            <a:solidFill>
              <a:srgbClr val="FF6600"/>
            </a:solidFill>
            <a:prstDash val="sysDash"/>
            <a:headEnd w="med" len="med"/>
            <a:tailEnd type="triangle" w="med" len="med"/>
          </a:ln>
        </p:spPr>
        <p:style>
          <a:lnRef idx="2">
            <a:schemeClr val="accent1">
              <a:shade val="2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/>
          <a:lstStyle/>
          <a:p>
            <a:pPr algn="ctr">
              <a:defRPr/>
            </a:pPr>
            <a:endParaRPr lang="ko-KR" altLang="en-US"/>
          </a:p>
        </p:txBody>
      </p:sp>
      <p:sp>
        <p:nvSpPr>
          <p:cNvPr id="24" name="자유형 23"/>
          <p:cNvSpPr/>
          <p:nvPr/>
        </p:nvSpPr>
        <p:spPr>
          <a:xfrm flipV="1">
            <a:off x="3068572" y="2968662"/>
            <a:ext cx="0" cy="460337"/>
          </a:xfrm>
          <a:custGeom>
            <a:avLst/>
            <a:gdLst>
              <a:gd name="connsiteX0" fmla="*/ 5 w 0"/>
              <a:gd name="connsiteY0" fmla="*/ -2348 h 226980992"/>
              <a:gd name="connsiteX1" fmla="*/ 5 w 0"/>
              <a:gd name="connsiteY1" fmla="*/ 229329 h 2269809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h="226980992">
                <a:moveTo>
                  <a:pt x="5" y="-2348"/>
                </a:moveTo>
                <a:lnTo>
                  <a:pt x="5" y="229329"/>
                </a:lnTo>
              </a:path>
            </a:pathLst>
          </a:custGeom>
          <a:noFill/>
          <a:ln w="28575">
            <a:solidFill>
              <a:srgbClr val="FF0000"/>
            </a:solidFill>
            <a:prstDash val="sysDash"/>
            <a:headEnd w="med" len="med"/>
            <a:tailEnd type="triangle" w="med" len="med"/>
          </a:ln>
        </p:spPr>
        <p:style>
          <a:lnRef idx="2">
            <a:schemeClr val="accent1">
              <a:shade val="2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/>
          </a:p>
        </p:txBody>
      </p:sp>
      <p:sp>
        <p:nvSpPr>
          <p:cNvPr id="21" name="직사각형 20"/>
          <p:cNvSpPr/>
          <p:nvPr/>
        </p:nvSpPr>
        <p:spPr>
          <a:xfrm>
            <a:off x="1956055" y="3378674"/>
            <a:ext cx="1425161" cy="729326"/>
          </a:xfrm>
          <a:prstGeom prst="rect">
            <a:avLst/>
          </a:prstGeom>
          <a:solidFill>
            <a:schemeClr val="dk1"/>
          </a:solidFill>
        </p:spPr>
        <p:style>
          <a:lnRef idx="2">
            <a:schemeClr val="accent1">
              <a:shade val="2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buClr>
                <a:srgbClr val="FFFF00"/>
              </a:buClr>
              <a:buNone/>
              <a:defRPr/>
            </a:pPr>
            <a:r>
              <a:rPr lang="en-US" altLang="ko-KR" b="1" spc="100">
                <a:solidFill>
                  <a:srgbClr val="FFFF00"/>
                </a:solidFill>
                <a:effectLst/>
                <a:latin typeface="한컴 고딕"/>
                <a:ea typeface="한컴 고딕"/>
              </a:rPr>
              <a:t>2.[</a:t>
            </a:r>
            <a:r>
              <a:rPr lang="ko-KR" altLang="en-US" b="1" spc="100">
                <a:solidFill>
                  <a:srgbClr val="FFFF00"/>
                </a:solidFill>
                <a:effectLst/>
                <a:latin typeface="한컴 고딕"/>
                <a:ea typeface="한컴 고딕"/>
              </a:rPr>
              <a:t>자세히</a:t>
            </a:r>
            <a:r>
              <a:rPr lang="en-US" altLang="ko-KR" b="1" spc="100">
                <a:solidFill>
                  <a:srgbClr val="FFFF00"/>
                </a:solidFill>
                <a:effectLst/>
                <a:latin typeface="한컴 고딕"/>
                <a:ea typeface="한컴 고딕"/>
              </a:rPr>
              <a:t>]</a:t>
            </a:r>
            <a:endParaRPr lang="en-US" altLang="ko-KR" b="1" spc="100">
              <a:solidFill>
                <a:srgbClr val="FFFF00"/>
              </a:solidFill>
              <a:ea typeface="한컴 고딕"/>
            </a:endParaRPr>
          </a:p>
          <a:p>
            <a:pPr algn="ctr">
              <a:defRPr/>
            </a:pPr>
            <a:r>
              <a:rPr lang="ko-KR" altLang="en-US" b="1">
                <a:latin typeface="한컴 고딕"/>
                <a:ea typeface="한컴 고딕"/>
              </a:rPr>
              <a:t>클릭</a:t>
            </a:r>
            <a:endParaRPr lang="ko-KR" altLang="en-US" b="1">
              <a:ea typeface="한컴 고딕"/>
            </a:endParaRPr>
          </a:p>
        </p:txBody>
      </p:sp>
      <p:cxnSp>
        <p:nvCxnSpPr>
          <p:cNvPr id="25" name="직선 연결선 24"/>
          <p:cNvCxnSpPr/>
          <p:nvPr/>
        </p:nvCxnSpPr>
        <p:spPr>
          <a:xfrm rot="16200000">
            <a:off x="2902646" y="3212748"/>
            <a:ext cx="331851" cy="0"/>
          </a:xfrm>
          <a:prstGeom prst="line">
            <a:avLst/>
          </a:prstGeom>
          <a:noFill/>
          <a:ln w="28575">
            <a:solidFill>
              <a:srgbClr val="FF6600"/>
            </a:solidFill>
            <a:prstDash val="sysDash"/>
            <a:headEnd w="med" len="med"/>
            <a:tailEnd type="triangle" w="med" len="med"/>
          </a:ln>
        </p:spPr>
        <p:style>
          <a:lnRef idx="2">
            <a:schemeClr val="accent1">
              <a:shade val="2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sp>
        <p:nvSpPr>
          <p:cNvPr id="26" name="직사각형 25"/>
          <p:cNvSpPr/>
          <p:nvPr/>
        </p:nvSpPr>
        <p:spPr>
          <a:xfrm>
            <a:off x="5951982" y="4282974"/>
            <a:ext cx="1296162" cy="729326"/>
          </a:xfrm>
          <a:prstGeom prst="rect">
            <a:avLst/>
          </a:prstGeom>
          <a:solidFill>
            <a:schemeClr val="dk1"/>
          </a:solidFill>
        </p:spPr>
        <p:style>
          <a:lnRef idx="2">
            <a:schemeClr val="accent1">
              <a:shade val="2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buClr>
                <a:srgbClr val="FFFF00"/>
              </a:buClr>
              <a:buNone/>
              <a:defRPr/>
            </a:pPr>
            <a:r>
              <a:rPr lang="en-US" altLang="ko-KR" sz="1900" b="1" spc="100">
                <a:solidFill>
                  <a:srgbClr val="FFFF00"/>
                </a:solidFill>
                <a:effectLst/>
                <a:latin typeface="한컴 고딕"/>
                <a:ea typeface="한컴 고딕"/>
              </a:rPr>
              <a:t>[</a:t>
            </a:r>
            <a:r>
              <a:rPr lang="ko-KR" altLang="en-US" sz="1900" b="1" spc="100">
                <a:solidFill>
                  <a:srgbClr val="FFFF00"/>
                </a:solidFill>
                <a:effectLst/>
                <a:latin typeface="한컴 고딕"/>
                <a:ea typeface="한컴 고딕"/>
              </a:rPr>
              <a:t>상승</a:t>
            </a:r>
            <a:r>
              <a:rPr lang="en-US" altLang="ko-KR" sz="1900" b="1" spc="100">
                <a:solidFill>
                  <a:srgbClr val="FFFF00"/>
                </a:solidFill>
                <a:effectLst/>
                <a:latin typeface="한컴 고딕"/>
                <a:ea typeface="한컴 고딕"/>
              </a:rPr>
              <a:t>]</a:t>
            </a:r>
            <a:endParaRPr lang="en-US" altLang="ko-KR" sz="1900" b="1" spc="100">
              <a:solidFill>
                <a:srgbClr val="FFFF00"/>
              </a:solidFill>
              <a:ea typeface="한컴 고딕"/>
            </a:endParaRPr>
          </a:p>
          <a:p>
            <a:pPr algn="ctr">
              <a:defRPr/>
            </a:pPr>
            <a:r>
              <a:rPr lang="ko-KR" altLang="en-US" b="1">
                <a:latin typeface="한컴 고딕"/>
                <a:ea typeface="한컴 고딕"/>
              </a:rPr>
              <a:t>클릭</a:t>
            </a:r>
            <a:endParaRPr lang="ko-KR" altLang="en-US" b="1">
              <a:ea typeface="한컴 고딕"/>
            </a:endParaRPr>
          </a:p>
        </p:txBody>
      </p:sp>
      <p:cxnSp>
        <p:nvCxnSpPr>
          <p:cNvPr id="28" name="직선 연결선 27"/>
          <p:cNvCxnSpPr/>
          <p:nvPr/>
        </p:nvCxnSpPr>
        <p:spPr>
          <a:xfrm rot="16200000">
            <a:off x="6326123" y="4117048"/>
            <a:ext cx="331851" cy="0"/>
          </a:xfrm>
          <a:prstGeom prst="line">
            <a:avLst/>
          </a:prstGeom>
          <a:noFill/>
          <a:ln w="28575">
            <a:solidFill>
              <a:srgbClr val="FF6600"/>
            </a:solidFill>
            <a:prstDash val="sysDash"/>
            <a:headEnd w="med" len="med"/>
            <a:tailEnd type="triangle" w="med" len="med"/>
          </a:ln>
        </p:spPr>
        <p:style>
          <a:lnRef idx="2">
            <a:schemeClr val="accent1">
              <a:shade val="2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sp>
        <p:nvSpPr>
          <p:cNvPr id="29" name="직사각형 28"/>
          <p:cNvSpPr/>
          <p:nvPr/>
        </p:nvSpPr>
        <p:spPr>
          <a:xfrm>
            <a:off x="8142441" y="5497891"/>
            <a:ext cx="3135156" cy="729326"/>
          </a:xfrm>
          <a:prstGeom prst="rect">
            <a:avLst/>
          </a:prstGeom>
          <a:solidFill>
            <a:schemeClr val="dk1"/>
          </a:solidFill>
        </p:spPr>
        <p:style>
          <a:lnRef idx="2">
            <a:schemeClr val="accent1">
              <a:shade val="2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ko-KR" sz="1600" b="1" spc="100">
                <a:solidFill>
                  <a:srgbClr val="FFFF00"/>
                </a:solidFill>
                <a:latin typeface="한컴 고딕"/>
                <a:ea typeface="한컴 고딕"/>
              </a:rPr>
              <a:t>2.</a:t>
            </a:r>
            <a:r>
              <a:rPr lang="ko-KR" altLang="en-US" sz="1600" b="1" spc="100">
                <a:solidFill>
                  <a:srgbClr val="FFFF00"/>
                </a:solidFill>
                <a:latin typeface="한컴 고딕"/>
                <a:ea typeface="한컴 고딕"/>
              </a:rPr>
              <a:t> </a:t>
            </a:r>
            <a:r>
              <a:rPr lang="en-US" altLang="ko-KR" sz="1600" b="1" spc="100">
                <a:solidFill>
                  <a:srgbClr val="FFFF00"/>
                </a:solidFill>
                <a:latin typeface="한컴 고딕"/>
                <a:ea typeface="한컴 고딕"/>
              </a:rPr>
              <a:t>[</a:t>
            </a:r>
            <a:r>
              <a:rPr lang="ko-KR" altLang="en-US" sz="1600" b="1" spc="100">
                <a:solidFill>
                  <a:srgbClr val="FFFF00"/>
                </a:solidFill>
                <a:latin typeface="한컴 고딕"/>
                <a:ea typeface="한컴 고딕"/>
              </a:rPr>
              <a:t>모든 디자인을 </a:t>
            </a:r>
            <a:endParaRPr lang="ko-KR" altLang="en-US" sz="1600" b="1" spc="100">
              <a:solidFill>
                <a:srgbClr val="FFFF00"/>
              </a:solidFill>
              <a:ea typeface="한컴 고딕"/>
            </a:endParaRPr>
          </a:p>
          <a:p>
            <a:pPr algn="ctr">
              <a:defRPr/>
            </a:pPr>
            <a:r>
              <a:rPr lang="ko-KR" altLang="en-US" sz="1600" b="1" spc="100">
                <a:solidFill>
                  <a:srgbClr val="FFFF00"/>
                </a:solidFill>
                <a:latin typeface="한컴 고딕"/>
                <a:ea typeface="한컴 고딕"/>
              </a:rPr>
              <a:t>새 슬라이드로 추가하기</a:t>
            </a:r>
            <a:r>
              <a:rPr lang="en-US" altLang="ko-KR" sz="1600" b="1" spc="100">
                <a:solidFill>
                  <a:srgbClr val="FFFF00"/>
                </a:solidFill>
                <a:latin typeface="한컴 고딕"/>
                <a:ea typeface="한컴 고딕"/>
              </a:rPr>
              <a:t>]</a:t>
            </a:r>
            <a:endParaRPr lang="en-US" altLang="ko-KR" sz="1200" b="1" spc="100">
              <a:solidFill>
                <a:srgbClr val="FFFF00"/>
              </a:solidFill>
              <a:ea typeface="한컴 고딕"/>
            </a:endParaRPr>
          </a:p>
          <a:p>
            <a:pPr algn="ctr">
              <a:defRPr/>
            </a:pPr>
            <a:r>
              <a:rPr lang="ko-KR" altLang="en-US" b="1">
                <a:latin typeface="한컴 고딕"/>
                <a:ea typeface="한컴 고딕"/>
              </a:rPr>
              <a:t>클릭</a:t>
            </a:r>
            <a:endParaRPr lang="ko-KR" altLang="en-US" b="1">
              <a:ea typeface="한컴 고딕"/>
            </a:endParaRPr>
          </a:p>
        </p:txBody>
      </p:sp>
      <p:cxnSp>
        <p:nvCxnSpPr>
          <p:cNvPr id="30" name="직선 연결선 29"/>
          <p:cNvCxnSpPr/>
          <p:nvPr/>
        </p:nvCxnSpPr>
        <p:spPr>
          <a:xfrm rot="16200000">
            <a:off x="9926573" y="5331965"/>
            <a:ext cx="331851" cy="0"/>
          </a:xfrm>
          <a:prstGeom prst="line">
            <a:avLst/>
          </a:prstGeom>
          <a:noFill/>
          <a:ln w="28575">
            <a:solidFill>
              <a:srgbClr val="FF0000"/>
            </a:solidFill>
            <a:prstDash val="sysDash"/>
            <a:headEnd w="med" len="med"/>
            <a:tailEnd type="triangle" w="med" len="med"/>
          </a:ln>
        </p:spPr>
        <p:style>
          <a:lnRef idx="2">
            <a:schemeClr val="accent1">
              <a:shade val="2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sp>
        <p:nvSpPr>
          <p:cNvPr id="31" name="직사각형 30"/>
          <p:cNvSpPr/>
          <p:nvPr/>
        </p:nvSpPr>
        <p:spPr>
          <a:xfrm>
            <a:off x="8142442" y="2990086"/>
            <a:ext cx="3282224" cy="729326"/>
          </a:xfrm>
          <a:prstGeom prst="rect">
            <a:avLst/>
          </a:prstGeom>
          <a:solidFill>
            <a:schemeClr val="dk1"/>
          </a:solidFill>
        </p:spPr>
        <p:style>
          <a:lnRef idx="2">
            <a:schemeClr val="accent1">
              <a:shade val="2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buClr>
                <a:srgbClr val="FFFF00"/>
              </a:buClr>
              <a:buNone/>
              <a:defRPr/>
            </a:pPr>
            <a:r>
              <a:rPr lang="en-US" altLang="ko-KR" b="1">
                <a:solidFill>
                  <a:srgbClr val="FFFF00"/>
                </a:solidFill>
                <a:latin typeface="한컴 고딕"/>
                <a:ea typeface="한컴 고딕"/>
              </a:rPr>
              <a:t>1.</a:t>
            </a:r>
            <a:r>
              <a:rPr lang="ko-KR" altLang="en-US" b="1">
                <a:solidFill>
                  <a:srgbClr val="FFFF00"/>
                </a:solidFill>
                <a:latin typeface="한컴 고딕"/>
                <a:ea typeface="한컴 고딕"/>
              </a:rPr>
              <a:t> </a:t>
            </a:r>
            <a:r>
              <a:rPr lang="en-US" altLang="ko-KR" b="1">
                <a:solidFill>
                  <a:srgbClr val="FFFF00"/>
                </a:solidFill>
                <a:latin typeface="한컴 고딕"/>
                <a:ea typeface="한컴 고딕"/>
              </a:rPr>
              <a:t>[</a:t>
            </a:r>
            <a:r>
              <a:rPr lang="ko-KR" altLang="en-US" b="1">
                <a:solidFill>
                  <a:srgbClr val="FFFF00"/>
                </a:solidFill>
                <a:latin typeface="한컴 고딕"/>
                <a:ea typeface="한컴 고딕"/>
              </a:rPr>
              <a:t>편집</a:t>
            </a:r>
            <a:r>
              <a:rPr lang="en-US" altLang="ko-KR" b="1">
                <a:solidFill>
                  <a:srgbClr val="FFFF00"/>
                </a:solidFill>
                <a:latin typeface="한컴 고딕"/>
                <a:ea typeface="한컴 고딕"/>
              </a:rPr>
              <a:t>]-[</a:t>
            </a:r>
            <a:r>
              <a:rPr lang="ko-KR" altLang="en-US" b="1">
                <a:solidFill>
                  <a:srgbClr val="FFFF00"/>
                </a:solidFill>
                <a:latin typeface="한컴 고딕"/>
                <a:ea typeface="한컴 고딕"/>
              </a:rPr>
              <a:t>디자인</a:t>
            </a:r>
            <a:r>
              <a:rPr lang="en-US" altLang="ko-KR" b="1">
                <a:solidFill>
                  <a:srgbClr val="FFFF00"/>
                </a:solidFill>
                <a:latin typeface="한컴 고딕"/>
                <a:ea typeface="한컴 고딕"/>
              </a:rPr>
              <a:t>]</a:t>
            </a:r>
            <a:r>
              <a:rPr lang="ko-KR" altLang="en-US" b="1">
                <a:latin typeface="한컴 고딕"/>
                <a:ea typeface="한컴 고딕"/>
              </a:rPr>
              <a:t> </a:t>
            </a:r>
            <a:endParaRPr lang="ko-KR" altLang="en-US" b="1">
              <a:ea typeface="한컴 고딕"/>
            </a:endParaRPr>
          </a:p>
          <a:p>
            <a:pPr algn="ctr">
              <a:buClr>
                <a:srgbClr val="FFFF00"/>
              </a:buClr>
              <a:buNone/>
              <a:defRPr/>
            </a:pPr>
            <a:r>
              <a:rPr lang="ko-KR" altLang="en-US" b="1">
                <a:latin typeface="한컴 고딕"/>
                <a:ea typeface="한컴 고딕"/>
              </a:rPr>
              <a:t>클릭</a:t>
            </a:r>
            <a:endParaRPr lang="ko-KR" altLang="en-US" b="1">
              <a:ea typeface="한컴 고딕"/>
            </a:endParaRPr>
          </a:p>
        </p:txBody>
      </p:sp>
      <p:sp>
        <p:nvSpPr>
          <p:cNvPr id="33" name="직사각형 32"/>
          <p:cNvSpPr/>
          <p:nvPr/>
        </p:nvSpPr>
        <p:spPr>
          <a:xfrm>
            <a:off x="9300400" y="2145725"/>
            <a:ext cx="409619" cy="291575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2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/>
          </a:p>
        </p:txBody>
      </p:sp>
      <p:sp>
        <p:nvSpPr>
          <p:cNvPr id="34" name="직사각형 33"/>
          <p:cNvSpPr/>
          <p:nvPr/>
        </p:nvSpPr>
        <p:spPr>
          <a:xfrm>
            <a:off x="8463317" y="2027578"/>
            <a:ext cx="409619" cy="291575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2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/>
          </a:p>
        </p:txBody>
      </p:sp>
      <p:cxnSp>
        <p:nvCxnSpPr>
          <p:cNvPr id="35" name="직선 연결선 34"/>
          <p:cNvCxnSpPr/>
          <p:nvPr/>
        </p:nvCxnSpPr>
        <p:spPr>
          <a:xfrm rot="16200000">
            <a:off x="8414911" y="2663956"/>
            <a:ext cx="506430" cy="0"/>
          </a:xfrm>
          <a:prstGeom prst="line">
            <a:avLst/>
          </a:prstGeom>
          <a:noFill/>
          <a:ln w="28575">
            <a:solidFill>
              <a:srgbClr val="FF6600"/>
            </a:solidFill>
            <a:prstDash val="sysDash"/>
            <a:headEnd w="med" len="med"/>
            <a:tailEnd type="triangle" w="med" len="med"/>
          </a:ln>
        </p:spPr>
        <p:style>
          <a:lnRef idx="2">
            <a:schemeClr val="accent1">
              <a:shade val="2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cxnSp>
        <p:nvCxnSpPr>
          <p:cNvPr id="36" name="직선 연결선 35"/>
          <p:cNvCxnSpPr/>
          <p:nvPr/>
        </p:nvCxnSpPr>
        <p:spPr>
          <a:xfrm rot="16200000">
            <a:off x="9342146" y="2827022"/>
            <a:ext cx="326128" cy="0"/>
          </a:xfrm>
          <a:prstGeom prst="line">
            <a:avLst/>
          </a:prstGeom>
          <a:noFill/>
          <a:ln w="28575">
            <a:solidFill>
              <a:srgbClr val="FF6600"/>
            </a:solidFill>
            <a:prstDash val="sysDash"/>
            <a:headEnd w="med" len="med"/>
            <a:tailEnd type="triangle" w="med" len="med"/>
          </a:ln>
        </p:spPr>
        <p:style>
          <a:lnRef idx="2">
            <a:schemeClr val="accent1">
              <a:shade val="2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sp>
        <p:nvSpPr>
          <p:cNvPr id="38" name="TextBox 37"/>
          <p:cNvSpPr txBox="1"/>
          <p:nvPr/>
        </p:nvSpPr>
        <p:spPr>
          <a:xfrm>
            <a:off x="1220132" y="844296"/>
            <a:ext cx="6989630" cy="344424"/>
          </a:xfrm>
          <a:prstGeom prst="rect">
            <a:avLst/>
          </a:prstGeom>
          <a:solidFill>
            <a:schemeClr val="dk1"/>
          </a:solidFill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ko-KR" sz="1700" b="1">
                <a:solidFill>
                  <a:schemeClr val="lt1"/>
                </a:solidFill>
                <a:latin typeface="한컴 고딕"/>
                <a:ea typeface="한컴 고딕"/>
              </a:rPr>
              <a:t>[</a:t>
            </a:r>
            <a:r>
              <a:rPr lang="ko-KR" altLang="en-US" sz="1700" b="1">
                <a:solidFill>
                  <a:schemeClr val="lt1"/>
                </a:solidFill>
                <a:latin typeface="한컴 고딕"/>
                <a:ea typeface="한컴 고딕"/>
              </a:rPr>
              <a:t>문서작성</a:t>
            </a:r>
            <a:r>
              <a:rPr lang="en-US" altLang="ko-KR" sz="1700" b="1">
                <a:solidFill>
                  <a:schemeClr val="lt1"/>
                </a:solidFill>
                <a:latin typeface="한컴 고딕"/>
                <a:ea typeface="한컴 고딕"/>
              </a:rPr>
              <a:t>(</a:t>
            </a:r>
            <a:r>
              <a:rPr lang="ko-KR" altLang="en-US" sz="1700" b="1">
                <a:solidFill>
                  <a:schemeClr val="lt1"/>
                </a:solidFill>
                <a:latin typeface="한컴 고딕"/>
                <a:ea typeface="한컴 고딕"/>
              </a:rPr>
              <a:t>텍스트</a:t>
            </a:r>
            <a:r>
              <a:rPr lang="en-US" altLang="ko-KR" sz="1700" b="1">
                <a:solidFill>
                  <a:schemeClr val="lt1"/>
                </a:solidFill>
                <a:latin typeface="한컴 고딕"/>
                <a:ea typeface="한컴 고딕"/>
              </a:rPr>
              <a:t>&amp;</a:t>
            </a:r>
            <a:r>
              <a:rPr lang="ko-KR" altLang="en-US" sz="1700" b="1">
                <a:solidFill>
                  <a:schemeClr val="lt1"/>
                </a:solidFill>
                <a:latin typeface="한컴 고딕"/>
                <a:ea typeface="한컴 고딕"/>
              </a:rPr>
              <a:t>도형</a:t>
            </a:r>
            <a:r>
              <a:rPr lang="en-US" altLang="ko-KR" sz="1700" b="1">
                <a:solidFill>
                  <a:schemeClr val="lt1"/>
                </a:solidFill>
                <a:latin typeface="한컴 고딕"/>
                <a:ea typeface="한컴 고딕"/>
              </a:rPr>
              <a:t>)]</a:t>
            </a:r>
            <a:r>
              <a:rPr lang="ko-KR" altLang="en-US" sz="1700" b="1">
                <a:solidFill>
                  <a:schemeClr val="lt1"/>
                </a:solidFill>
                <a:latin typeface="한컴 고딕"/>
                <a:ea typeface="한컴 고딕"/>
              </a:rPr>
              <a:t> 학습부터 부터 테마서식에 대하여 안내합니다</a:t>
            </a:r>
            <a:r>
              <a:rPr lang="en-US" altLang="ko-KR" sz="1700" b="1">
                <a:solidFill>
                  <a:schemeClr val="lt1"/>
                </a:solidFill>
                <a:latin typeface="한컴 고딕"/>
                <a:ea typeface="한컴 고딕"/>
              </a:rPr>
              <a:t>.</a:t>
            </a:r>
            <a:endParaRPr lang="en-US" altLang="ko-KR" sz="1700" b="1">
              <a:solidFill>
                <a:schemeClr val="lt1"/>
              </a:solidFill>
              <a:ea typeface="한컴 고딕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/>
    </mc:Choice>
    <mc:Fallback xmlns:dsp="http://schemas.microsoft.com/office/drawing/2008/diagram" xmlns:dgm="http://schemas.openxmlformats.org/drawingml/2006/diagram" xmlns:c="http://schemas.openxmlformats.org/drawingml/2006/chart"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lvl="0">
              <a:defRPr/>
            </a:pPr>
            <a:r>
              <a:rPr lang="ko-KR" altLang="en-US"/>
              <a:t>상 승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lvl="0">
              <a:defRPr/>
            </a:pPr>
            <a:r>
              <a:rPr lang="ko-KR" altLang="en-US"/>
              <a:t>부제목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/>
    </mc:Choice>
    <mc:Fallback xmlns:dsp="http://schemas.microsoft.com/office/drawing/2008/diagram" xmlns:dgm="http://schemas.openxmlformats.org/drawingml/2006/diagram" xmlns:c="http://schemas.openxmlformats.org/drawingml/2006/chart"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>
              <a:defRPr/>
            </a:pPr>
            <a:r>
              <a:rPr lang="ko-KR" altLang="en-US"/>
              <a:t>목  차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pPr>
              <a:buClr>
                <a:schemeClr val="tx1">
                  <a:lumMod val="65000"/>
                  <a:lumOff val="35000"/>
                </a:schemeClr>
              </a:buClr>
              <a:defRPr/>
            </a:pPr>
            <a:r>
              <a:rPr lang="ko-KR" altLang="en-US"/>
              <a:t>첫째 목차</a:t>
            </a:r>
          </a:p>
          <a:p>
            <a:pPr>
              <a:buClr>
                <a:schemeClr val="tx1">
                  <a:lumMod val="65000"/>
                  <a:lumOff val="35000"/>
                </a:schemeClr>
              </a:buClr>
              <a:defRPr/>
            </a:pPr>
            <a:r>
              <a:rPr lang="ko-KR" altLang="en-US"/>
              <a:t>둘째 목차</a:t>
            </a:r>
          </a:p>
          <a:p>
            <a:pPr>
              <a:buClr>
                <a:schemeClr val="tx1">
                  <a:lumMod val="65000"/>
                  <a:lumOff val="35000"/>
                </a:schemeClr>
              </a:buClr>
              <a:defRPr/>
            </a:pPr>
            <a:r>
              <a:rPr lang="ko-KR" altLang="en-US"/>
              <a:t>셋째 목차</a:t>
            </a:r>
          </a:p>
          <a:p>
            <a:pPr>
              <a:buClr>
                <a:schemeClr val="tx1">
                  <a:lumMod val="65000"/>
                  <a:lumOff val="35000"/>
                </a:schemeClr>
              </a:buClr>
              <a:defRPr/>
            </a:pPr>
            <a:r>
              <a:rPr lang="ko-KR" altLang="en-US"/>
              <a:t>넷째 목차</a:t>
            </a:r>
          </a:p>
          <a:p>
            <a:pPr>
              <a:buClr>
                <a:schemeClr val="tx1">
                  <a:lumMod val="65000"/>
                  <a:lumOff val="35000"/>
                </a:schemeClr>
              </a:buClr>
              <a:defRPr/>
            </a:pPr>
            <a:r>
              <a:rPr lang="ko-KR" altLang="en-US"/>
              <a:t>다섯째 목차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/>
    </mc:Choice>
    <mc:Fallback xmlns:dsp="http://schemas.microsoft.com/office/drawing/2008/diagram" xmlns:dgm="http://schemas.openxmlformats.org/drawingml/2006/diagram" xmlns:c="http://schemas.openxmlformats.org/drawingml/2006/chart" xmlns="">
      <p:transition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제목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lvl="0">
              <a:defRPr/>
            </a:pPr>
            <a:r>
              <a:rPr lang="ko-KR" altLang="en-US"/>
              <a:t>제 목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/>
    </mc:Choice>
    <mc:Fallback xmlns:dsp="http://schemas.microsoft.com/office/drawing/2008/diagram" xmlns:dgm="http://schemas.openxmlformats.org/drawingml/2006/diagram" xmlns:c="http://schemas.openxmlformats.org/drawingml/2006/chart"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제목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>
              <a:defRPr/>
            </a:pPr>
            <a:r>
              <a:rPr lang="ko-KR" altLang="en-US"/>
              <a:t>제 목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>
              <a:defRPr/>
            </a:pPr>
            <a:r>
              <a:rPr lang="ko-KR" altLang="en-US"/>
              <a:t>부제목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/>
    </mc:Choice>
    <mc:Fallback xmlns:dsp="http://schemas.microsoft.com/office/drawing/2008/diagram" xmlns:dgm="http://schemas.openxmlformats.org/drawingml/2006/diagram" xmlns:c="http://schemas.openxmlformats.org/drawingml/2006/chart" xmlns=""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모서리가 둥근 직사각형 11"/>
          <p:cNvSpPr/>
          <p:nvPr/>
        </p:nvSpPr>
        <p:spPr>
          <a:xfrm>
            <a:off x="2400300" y="2819400"/>
            <a:ext cx="7391400" cy="990600"/>
          </a:xfrm>
          <a:prstGeom prst="roundRect">
            <a:avLst>
              <a:gd name="adj" fmla="val 50000"/>
            </a:avLst>
          </a:prstGeom>
          <a:gradFill flip="none" rotWithShape="1">
            <a:gsLst>
              <a:gs pos="0">
                <a:schemeClr val="accent6">
                  <a:lumMod val="20000"/>
                  <a:lumOff val="80000"/>
                </a:schemeClr>
              </a:gs>
              <a:gs pos="51000">
                <a:schemeClr val="accent6">
                  <a:lumMod val="20000"/>
                  <a:lumOff val="80000"/>
                </a:schemeClr>
              </a:gs>
              <a:gs pos="100000">
                <a:schemeClr val="accent6">
                  <a:lumMod val="40000"/>
                  <a:lumOff val="60000"/>
                </a:schemeClr>
              </a:gs>
            </a:gsLst>
            <a:lin ang="16200000" scaled="0"/>
            <a:tileRect/>
          </a:gradFill>
          <a:ln w="19050">
            <a:noFill/>
          </a:ln>
          <a:effectLst>
            <a:innerShdw blurRad="63500" dist="50800" dir="135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>
              <a:defRPr/>
            </a:pPr>
            <a:r>
              <a:rPr lang="ko-KR" altLang="en-US"/>
              <a:t>다이어그램</a:t>
            </a:r>
          </a:p>
        </p:txBody>
      </p:sp>
      <p:sp>
        <p:nvSpPr>
          <p:cNvPr id="13" name="모서리가 둥근 직사각형 12"/>
          <p:cNvSpPr/>
          <p:nvPr/>
        </p:nvSpPr>
        <p:spPr>
          <a:xfrm>
            <a:off x="3024166" y="5286375"/>
            <a:ext cx="1916257" cy="781050"/>
          </a:xfrm>
          <a:prstGeom prst="roundRect">
            <a:avLst>
              <a:gd name="adj" fmla="val 10985"/>
            </a:avLst>
          </a:prstGeom>
          <a:gradFill flip="none" rotWithShape="1">
            <a:gsLst>
              <a:gs pos="0">
                <a:schemeClr val="bg1"/>
              </a:gs>
              <a:gs pos="51000">
                <a:schemeClr val="bg1">
                  <a:lumMod val="95000"/>
                </a:schemeClr>
              </a:gs>
              <a:gs pos="100000">
                <a:schemeClr val="bg1">
                  <a:lumMod val="75000"/>
                </a:schemeClr>
              </a:gs>
            </a:gsLst>
            <a:lin ang="2700000" scaled="1"/>
            <a:tileRect/>
          </a:gradFill>
          <a:ln w="19050">
            <a:solidFill>
              <a:schemeClr val="bg1">
                <a:lumMod val="8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  <a:reflection blurRad="6350" stA="52000" endA="300" endPos="350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ko-KR" altLang="en-US" sz="2000">
                <a:solidFill>
                  <a:schemeClr val="accent6">
                    <a:lumMod val="75000"/>
                  </a:schemeClr>
                </a:solidFill>
                <a:cs typeface="+mn-cs"/>
              </a:rPr>
              <a:t>내용</a:t>
            </a:r>
          </a:p>
        </p:txBody>
      </p:sp>
      <p:sp>
        <p:nvSpPr>
          <p:cNvPr id="16" name="모서리가 둥근 직사각형 15"/>
          <p:cNvSpPr/>
          <p:nvPr/>
        </p:nvSpPr>
        <p:spPr>
          <a:xfrm>
            <a:off x="5058619" y="5286375"/>
            <a:ext cx="1916257" cy="781050"/>
          </a:xfrm>
          <a:prstGeom prst="roundRect">
            <a:avLst>
              <a:gd name="adj" fmla="val 10985"/>
            </a:avLst>
          </a:prstGeom>
          <a:gradFill flip="none" rotWithShape="1">
            <a:gsLst>
              <a:gs pos="0">
                <a:schemeClr val="bg1"/>
              </a:gs>
              <a:gs pos="51000">
                <a:schemeClr val="bg1">
                  <a:lumMod val="95000"/>
                </a:schemeClr>
              </a:gs>
              <a:gs pos="100000">
                <a:schemeClr val="bg1">
                  <a:lumMod val="75000"/>
                </a:schemeClr>
              </a:gs>
            </a:gsLst>
            <a:lin ang="2700000" scaled="1"/>
            <a:tileRect/>
          </a:gradFill>
          <a:ln w="19050">
            <a:solidFill>
              <a:schemeClr val="bg1">
                <a:lumMod val="8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  <a:reflection blurRad="6350" stA="52000" endA="300" endPos="350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ko-KR" altLang="en-US" sz="2000">
                <a:solidFill>
                  <a:schemeClr val="accent6">
                    <a:lumMod val="75000"/>
                  </a:schemeClr>
                </a:solidFill>
                <a:cs typeface="+mn-cs"/>
              </a:rPr>
              <a:t>내용</a:t>
            </a:r>
          </a:p>
        </p:txBody>
      </p:sp>
      <p:sp>
        <p:nvSpPr>
          <p:cNvPr id="17" name="모서리가 둥근 직사각형 16"/>
          <p:cNvSpPr/>
          <p:nvPr/>
        </p:nvSpPr>
        <p:spPr>
          <a:xfrm>
            <a:off x="7093073" y="5286375"/>
            <a:ext cx="1916257" cy="781050"/>
          </a:xfrm>
          <a:prstGeom prst="roundRect">
            <a:avLst>
              <a:gd name="adj" fmla="val 10985"/>
            </a:avLst>
          </a:prstGeom>
          <a:gradFill flip="none" rotWithShape="1">
            <a:gsLst>
              <a:gs pos="0">
                <a:schemeClr val="bg1"/>
              </a:gs>
              <a:gs pos="51000">
                <a:schemeClr val="bg1">
                  <a:lumMod val="95000"/>
                </a:schemeClr>
              </a:gs>
              <a:gs pos="100000">
                <a:schemeClr val="bg1">
                  <a:lumMod val="75000"/>
                </a:schemeClr>
              </a:gs>
            </a:gsLst>
            <a:lin ang="2700000" scaled="1"/>
            <a:tileRect/>
          </a:gradFill>
          <a:ln w="19050">
            <a:solidFill>
              <a:schemeClr val="bg1">
                <a:lumMod val="8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  <a:reflection blurRad="6350" stA="52000" endA="300" endPos="350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ko-KR" altLang="en-US" sz="2000">
                <a:solidFill>
                  <a:schemeClr val="accent6">
                    <a:lumMod val="75000"/>
                  </a:schemeClr>
                </a:solidFill>
                <a:cs typeface="+mn-cs"/>
              </a:rPr>
              <a:t>내용</a:t>
            </a:r>
          </a:p>
        </p:txBody>
      </p:sp>
      <p:grpSp>
        <p:nvGrpSpPr>
          <p:cNvPr id="2" name="그룹 38"/>
          <p:cNvGrpSpPr/>
          <p:nvPr/>
        </p:nvGrpSpPr>
        <p:grpSpPr>
          <a:xfrm>
            <a:off x="2881926" y="1967526"/>
            <a:ext cx="1405685" cy="1405684"/>
            <a:chOff x="1357926" y="1967526"/>
            <a:chExt cx="1405685" cy="1405684"/>
          </a:xfrm>
          <a:effectLst/>
        </p:grpSpPr>
        <p:sp>
          <p:nvSpPr>
            <p:cNvPr id="4" name="타원 3"/>
            <p:cNvSpPr/>
            <p:nvPr/>
          </p:nvSpPr>
          <p:spPr>
            <a:xfrm rot="18900000">
              <a:off x="1357926" y="1967526"/>
              <a:ext cx="1405685" cy="1405684"/>
            </a:xfrm>
            <a:prstGeom prst="ellipse">
              <a:avLst/>
            </a:prstGeom>
            <a:gradFill flip="none" rotWithShape="1">
              <a:gsLst>
                <a:gs pos="0">
                  <a:schemeClr val="bg1"/>
                </a:gs>
                <a:gs pos="51000">
                  <a:schemeClr val="bg1">
                    <a:lumMod val="95000"/>
                  </a:schemeClr>
                </a:gs>
                <a:gs pos="100000">
                  <a:schemeClr val="bg1">
                    <a:lumMod val="75000"/>
                  </a:schemeClr>
                </a:gs>
              </a:gsLst>
              <a:path path="circle">
                <a:fillToRect l="100000" b="100000"/>
              </a:path>
              <a:tileRect t="-100000" r="-100000"/>
            </a:gradFill>
            <a:ln w="19050">
              <a:solidFill>
                <a:schemeClr val="bg1">
                  <a:lumMod val="85000"/>
                </a:schemeClr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ko-KR" altLang="en-US"/>
            </a:p>
          </p:txBody>
        </p:sp>
        <p:cxnSp>
          <p:nvCxnSpPr>
            <p:cNvPr id="19" name="직선 연결선 18"/>
            <p:cNvCxnSpPr/>
            <p:nvPr/>
          </p:nvCxnSpPr>
          <p:spPr>
            <a:xfrm>
              <a:off x="1449822" y="2493137"/>
              <a:ext cx="1221892" cy="1418"/>
            </a:xfrm>
            <a:prstGeom prst="line">
              <a:avLst/>
            </a:prstGeom>
            <a:ln cmpd="sng">
              <a:gradFill>
                <a:gsLst>
                  <a:gs pos="0">
                    <a:schemeClr val="bg1">
                      <a:lumMod val="75000"/>
                      <a:alpha val="0"/>
                    </a:schemeClr>
                  </a:gs>
                  <a:gs pos="50000">
                    <a:schemeClr val="bg1">
                      <a:lumMod val="50000"/>
                    </a:schemeClr>
                  </a:gs>
                  <a:gs pos="100000">
                    <a:schemeClr val="bg1">
                      <a:lumMod val="75000"/>
                      <a:alpha val="0"/>
                    </a:schemeClr>
                  </a:gs>
                </a:gsLst>
                <a:lin ang="10800000" scaled="0"/>
              </a:gra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4" name="TextBox 23"/>
          <p:cNvSpPr txBox="1"/>
          <p:nvPr/>
        </p:nvSpPr>
        <p:spPr>
          <a:xfrm>
            <a:off x="3270885" y="2561198"/>
            <a:ext cx="621030" cy="36766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ko-KR" altLang="en-US">
                <a:solidFill>
                  <a:schemeClr val="accent5">
                    <a:lumMod val="50000"/>
                  </a:schemeClr>
                </a:solidFill>
                <a:cs typeface="+mn-cs"/>
              </a:rPr>
              <a:t>내용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3280410" y="2116455"/>
            <a:ext cx="630555" cy="3962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ko-KR" altLang="en-US" sz="2000">
                <a:solidFill>
                  <a:schemeClr val="accent5">
                    <a:lumMod val="50000"/>
                  </a:schemeClr>
                </a:solidFill>
                <a:cs typeface="+mn-cs"/>
              </a:rPr>
              <a:t>내용</a:t>
            </a:r>
          </a:p>
        </p:txBody>
      </p:sp>
      <p:grpSp>
        <p:nvGrpSpPr>
          <p:cNvPr id="8" name="그룹 40"/>
          <p:cNvGrpSpPr/>
          <p:nvPr/>
        </p:nvGrpSpPr>
        <p:grpSpPr>
          <a:xfrm>
            <a:off x="4537484" y="1967526"/>
            <a:ext cx="1405685" cy="1405684"/>
            <a:chOff x="3018173" y="1967526"/>
            <a:chExt cx="1405685" cy="1405684"/>
          </a:xfrm>
          <a:effectLst/>
        </p:grpSpPr>
        <p:sp>
          <p:nvSpPr>
            <p:cNvPr id="5" name="타원 4"/>
            <p:cNvSpPr/>
            <p:nvPr/>
          </p:nvSpPr>
          <p:spPr>
            <a:xfrm rot="18900000">
              <a:off x="3018173" y="1967526"/>
              <a:ext cx="1405685" cy="1405684"/>
            </a:xfrm>
            <a:prstGeom prst="ellipse">
              <a:avLst/>
            </a:prstGeom>
            <a:gradFill flip="none" rotWithShape="1">
              <a:gsLst>
                <a:gs pos="0">
                  <a:schemeClr val="bg1"/>
                </a:gs>
                <a:gs pos="51000">
                  <a:schemeClr val="bg1">
                    <a:lumMod val="95000"/>
                  </a:schemeClr>
                </a:gs>
                <a:gs pos="100000">
                  <a:schemeClr val="bg1">
                    <a:lumMod val="75000"/>
                  </a:schemeClr>
                </a:gs>
              </a:gsLst>
              <a:path path="circle">
                <a:fillToRect l="100000" b="100000"/>
              </a:path>
              <a:tileRect t="-100000" r="-100000"/>
            </a:gradFill>
            <a:ln w="19050">
              <a:solidFill>
                <a:schemeClr val="bg1">
                  <a:lumMod val="85000"/>
                </a:schemeClr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ko-KR" altLang="en-US"/>
            </a:p>
          </p:txBody>
        </p:sp>
        <p:cxnSp>
          <p:nvCxnSpPr>
            <p:cNvPr id="36" name="직선 연결선 35"/>
            <p:cNvCxnSpPr/>
            <p:nvPr/>
          </p:nvCxnSpPr>
          <p:spPr>
            <a:xfrm>
              <a:off x="3110069" y="2493137"/>
              <a:ext cx="1221892" cy="1418"/>
            </a:xfrm>
            <a:prstGeom prst="line">
              <a:avLst/>
            </a:prstGeom>
            <a:ln cmpd="sng">
              <a:gradFill>
                <a:gsLst>
                  <a:gs pos="0">
                    <a:schemeClr val="bg1">
                      <a:lumMod val="75000"/>
                      <a:alpha val="0"/>
                    </a:schemeClr>
                  </a:gs>
                  <a:gs pos="50000">
                    <a:schemeClr val="bg1">
                      <a:lumMod val="50000"/>
                    </a:schemeClr>
                  </a:gs>
                  <a:gs pos="100000">
                    <a:schemeClr val="bg1">
                      <a:lumMod val="75000"/>
                      <a:alpha val="0"/>
                    </a:schemeClr>
                  </a:gs>
                </a:gsLst>
                <a:lin ang="10800000" scaled="0"/>
              </a:gra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" name="그룹 43"/>
          <p:cNvGrpSpPr/>
          <p:nvPr/>
        </p:nvGrpSpPr>
        <p:grpSpPr>
          <a:xfrm>
            <a:off x="6193042" y="1967526"/>
            <a:ext cx="1405685" cy="1405684"/>
            <a:chOff x="4583588" y="1967526"/>
            <a:chExt cx="1405685" cy="1405684"/>
          </a:xfrm>
          <a:effectLst/>
        </p:grpSpPr>
        <p:sp>
          <p:nvSpPr>
            <p:cNvPr id="6" name="타원 5"/>
            <p:cNvSpPr/>
            <p:nvPr/>
          </p:nvSpPr>
          <p:spPr>
            <a:xfrm rot="18900000">
              <a:off x="4583588" y="1967526"/>
              <a:ext cx="1405685" cy="1405684"/>
            </a:xfrm>
            <a:prstGeom prst="ellipse">
              <a:avLst/>
            </a:prstGeom>
            <a:gradFill flip="none" rotWithShape="1">
              <a:gsLst>
                <a:gs pos="0">
                  <a:schemeClr val="bg1"/>
                </a:gs>
                <a:gs pos="51000">
                  <a:schemeClr val="bg1">
                    <a:lumMod val="95000"/>
                  </a:schemeClr>
                </a:gs>
                <a:gs pos="100000">
                  <a:schemeClr val="bg1">
                    <a:lumMod val="75000"/>
                  </a:schemeClr>
                </a:gs>
              </a:gsLst>
              <a:path path="circle">
                <a:fillToRect l="100000" b="100000"/>
              </a:path>
              <a:tileRect t="-100000" r="-100000"/>
            </a:gradFill>
            <a:ln w="19050">
              <a:solidFill>
                <a:schemeClr val="bg1">
                  <a:lumMod val="85000"/>
                </a:schemeClr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ko-KR" altLang="en-US"/>
            </a:p>
          </p:txBody>
        </p:sp>
        <p:cxnSp>
          <p:nvCxnSpPr>
            <p:cNvPr id="37" name="직선 연결선 36"/>
            <p:cNvCxnSpPr/>
            <p:nvPr/>
          </p:nvCxnSpPr>
          <p:spPr>
            <a:xfrm>
              <a:off x="4675484" y="2493137"/>
              <a:ext cx="1221892" cy="1418"/>
            </a:xfrm>
            <a:prstGeom prst="line">
              <a:avLst/>
            </a:prstGeom>
            <a:ln cmpd="sng">
              <a:gradFill>
                <a:gsLst>
                  <a:gs pos="0">
                    <a:schemeClr val="bg1">
                      <a:lumMod val="75000"/>
                      <a:alpha val="0"/>
                    </a:schemeClr>
                  </a:gs>
                  <a:gs pos="50000">
                    <a:schemeClr val="bg1">
                      <a:lumMod val="50000"/>
                    </a:schemeClr>
                  </a:gs>
                  <a:gs pos="100000">
                    <a:schemeClr val="bg1">
                      <a:lumMod val="75000"/>
                      <a:alpha val="0"/>
                    </a:schemeClr>
                  </a:gs>
                </a:gsLst>
                <a:lin ang="10800000" scaled="0"/>
              </a:gra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" name="그룹 45"/>
          <p:cNvGrpSpPr/>
          <p:nvPr/>
        </p:nvGrpSpPr>
        <p:grpSpPr>
          <a:xfrm>
            <a:off x="7848600" y="1967526"/>
            <a:ext cx="1405685" cy="1405684"/>
            <a:chOff x="6324600" y="1967526"/>
            <a:chExt cx="1405685" cy="1405684"/>
          </a:xfrm>
          <a:effectLst/>
        </p:grpSpPr>
        <p:sp>
          <p:nvSpPr>
            <p:cNvPr id="7" name="타원 6"/>
            <p:cNvSpPr/>
            <p:nvPr/>
          </p:nvSpPr>
          <p:spPr>
            <a:xfrm rot="18900000">
              <a:off x="6324600" y="1967526"/>
              <a:ext cx="1405685" cy="1405684"/>
            </a:xfrm>
            <a:prstGeom prst="ellipse">
              <a:avLst/>
            </a:prstGeom>
            <a:gradFill flip="none" rotWithShape="1">
              <a:gsLst>
                <a:gs pos="0">
                  <a:schemeClr val="bg1"/>
                </a:gs>
                <a:gs pos="51000">
                  <a:schemeClr val="bg1">
                    <a:lumMod val="95000"/>
                  </a:schemeClr>
                </a:gs>
                <a:gs pos="100000">
                  <a:schemeClr val="bg1">
                    <a:lumMod val="75000"/>
                  </a:schemeClr>
                </a:gs>
              </a:gsLst>
              <a:path path="circle">
                <a:fillToRect l="100000" b="100000"/>
              </a:path>
              <a:tileRect t="-100000" r="-100000"/>
            </a:gradFill>
            <a:ln w="19050">
              <a:solidFill>
                <a:schemeClr val="bg1">
                  <a:lumMod val="85000"/>
                </a:schemeClr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ko-KR" altLang="en-US"/>
            </a:p>
          </p:txBody>
        </p:sp>
        <p:cxnSp>
          <p:nvCxnSpPr>
            <p:cNvPr id="38" name="직선 연결선 37"/>
            <p:cNvCxnSpPr/>
            <p:nvPr/>
          </p:nvCxnSpPr>
          <p:spPr>
            <a:xfrm>
              <a:off x="6416497" y="2493137"/>
              <a:ext cx="1221892" cy="1418"/>
            </a:xfrm>
            <a:prstGeom prst="line">
              <a:avLst/>
            </a:prstGeom>
            <a:ln cmpd="sng">
              <a:gradFill>
                <a:gsLst>
                  <a:gs pos="0">
                    <a:schemeClr val="bg1">
                      <a:lumMod val="75000"/>
                      <a:alpha val="0"/>
                    </a:schemeClr>
                  </a:gs>
                  <a:gs pos="50000">
                    <a:schemeClr val="bg1">
                      <a:lumMod val="50000"/>
                    </a:schemeClr>
                  </a:gs>
                  <a:gs pos="100000">
                    <a:schemeClr val="bg1">
                      <a:lumMod val="75000"/>
                      <a:alpha val="0"/>
                    </a:schemeClr>
                  </a:gs>
                </a:gsLst>
                <a:lin ang="10800000" scaled="0"/>
              </a:gra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5" name="TextBox 24"/>
          <p:cNvSpPr txBox="1"/>
          <p:nvPr/>
        </p:nvSpPr>
        <p:spPr>
          <a:xfrm>
            <a:off x="4928235" y="2561198"/>
            <a:ext cx="621030" cy="36766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ko-KR" altLang="en-US">
                <a:solidFill>
                  <a:schemeClr val="accent5">
                    <a:lumMod val="50000"/>
                  </a:schemeClr>
                </a:solidFill>
                <a:cs typeface="+mn-cs"/>
              </a:rPr>
              <a:t>내용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4937760" y="2116455"/>
            <a:ext cx="630555" cy="3962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ko-KR" altLang="en-US" sz="2000">
                <a:solidFill>
                  <a:schemeClr val="accent5">
                    <a:lumMod val="50000"/>
                  </a:schemeClr>
                </a:solidFill>
                <a:cs typeface="+mn-cs"/>
              </a:rPr>
              <a:t>내용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6582077" y="2561198"/>
            <a:ext cx="621030" cy="36766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ko-KR" altLang="en-US">
                <a:solidFill>
                  <a:schemeClr val="accent5">
                    <a:lumMod val="50000"/>
                  </a:schemeClr>
                </a:solidFill>
                <a:cs typeface="+mn-cs"/>
              </a:rPr>
              <a:t>내용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6582077" y="2116455"/>
            <a:ext cx="630555" cy="3962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ko-KR" altLang="en-US" sz="2000">
                <a:solidFill>
                  <a:schemeClr val="accent5">
                    <a:lumMod val="50000"/>
                  </a:schemeClr>
                </a:solidFill>
                <a:cs typeface="+mn-cs"/>
              </a:rPr>
              <a:t>내용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8242935" y="2561198"/>
            <a:ext cx="621031" cy="36766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ko-KR" altLang="en-US">
                <a:solidFill>
                  <a:schemeClr val="accent5">
                    <a:lumMod val="50000"/>
                  </a:schemeClr>
                </a:solidFill>
                <a:cs typeface="+mn-cs"/>
              </a:rPr>
              <a:t>내용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8242935" y="2116455"/>
            <a:ext cx="630555" cy="3962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ko-KR" altLang="en-US" sz="2000">
                <a:solidFill>
                  <a:schemeClr val="accent5">
                    <a:lumMod val="50000"/>
                  </a:schemeClr>
                </a:solidFill>
                <a:cs typeface="+mn-cs"/>
              </a:rPr>
              <a:t>내용</a:t>
            </a:r>
          </a:p>
        </p:txBody>
      </p:sp>
      <p:sp>
        <p:nvSpPr>
          <p:cNvPr id="9" name="아래쪽 화살표 8"/>
          <p:cNvSpPr/>
          <p:nvPr/>
        </p:nvSpPr>
        <p:spPr>
          <a:xfrm>
            <a:off x="5105400" y="3810000"/>
            <a:ext cx="1981200" cy="1057275"/>
          </a:xfrm>
          <a:prstGeom prst="downArrow">
            <a:avLst>
              <a:gd name="adj1" fmla="val 64423"/>
              <a:gd name="adj2" fmla="val 71622"/>
            </a:avLst>
          </a:prstGeom>
          <a:gradFill flip="none" rotWithShape="1">
            <a:gsLst>
              <a:gs pos="0">
                <a:schemeClr val="accent2">
                  <a:lumMod val="20000"/>
                  <a:lumOff val="80000"/>
                </a:schemeClr>
              </a:gs>
              <a:gs pos="48000">
                <a:schemeClr val="accent2">
                  <a:lumMod val="40000"/>
                  <a:lumOff val="60000"/>
                </a:schemeClr>
              </a:gs>
              <a:gs pos="100000">
                <a:schemeClr val="accent2"/>
              </a:gs>
            </a:gsLst>
            <a:lin ang="5400000" scaled="0"/>
            <a:tileRect/>
          </a:gradFill>
          <a:ln w="19050">
            <a:gradFill>
              <a:gsLst>
                <a:gs pos="0">
                  <a:schemeClr val="accent2">
                    <a:lumMod val="20000"/>
                    <a:lumOff val="80000"/>
                  </a:schemeClr>
                </a:gs>
                <a:gs pos="50000">
                  <a:schemeClr val="accent2">
                    <a:lumMod val="40000"/>
                    <a:lumOff val="60000"/>
                  </a:schemeClr>
                </a:gs>
                <a:gs pos="100000">
                  <a:schemeClr val="accent2">
                    <a:lumMod val="40000"/>
                    <a:lumOff val="60000"/>
                  </a:schemeClr>
                </a:gs>
              </a:gsLst>
              <a:lin ang="5400000" scaled="0"/>
            </a:gra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108000" bIns="0" anchor="b"/>
          <a:lstStyle/>
          <a:p>
            <a:pPr algn="ctr">
              <a:defRPr/>
            </a:pPr>
            <a:r>
              <a:rPr lang="ko-KR" altLang="en-US" sz="2800">
                <a:solidFill>
                  <a:schemeClr val="accent2">
                    <a:lumMod val="75000"/>
                  </a:schemeClr>
                </a:solidFill>
                <a:cs typeface="+mn-cs"/>
              </a:rPr>
              <a:t>내용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/>
    </mc:Choice>
    <mc:Fallback xmlns:dsp="http://schemas.microsoft.com/office/drawing/2008/diagram" xmlns:dgm="http://schemas.openxmlformats.org/drawingml/2006/diagram" xmlns:c="http://schemas.openxmlformats.org/drawingml/2006/chart" xmlns=""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>
              <a:defRPr/>
            </a:pPr>
            <a:r>
              <a:rPr lang="ko-KR" altLang="en-US"/>
              <a:t>다이어그램</a:t>
            </a:r>
          </a:p>
        </p:txBody>
      </p:sp>
      <p:grpSp>
        <p:nvGrpSpPr>
          <p:cNvPr id="5" name="그룹 27"/>
          <p:cNvGrpSpPr/>
          <p:nvPr/>
        </p:nvGrpSpPr>
        <p:grpSpPr>
          <a:xfrm>
            <a:off x="2505251" y="1740283"/>
            <a:ext cx="4610690" cy="4610690"/>
            <a:chOff x="981251" y="1740283"/>
            <a:chExt cx="4610690" cy="4610690"/>
          </a:xfrm>
        </p:grpSpPr>
        <p:sp>
          <p:nvSpPr>
            <p:cNvPr id="15" name="모서리가 둥근 직사각형 14"/>
            <p:cNvSpPr/>
            <p:nvPr/>
          </p:nvSpPr>
          <p:spPr>
            <a:xfrm rot="18000000" flipH="1">
              <a:off x="1601259" y="2977377"/>
              <a:ext cx="4610689" cy="2136501"/>
            </a:xfrm>
            <a:prstGeom prst="roundRect">
              <a:avLst>
                <a:gd name="adj" fmla="val 50000"/>
              </a:avLst>
            </a:prstGeom>
            <a:solidFill>
              <a:schemeClr val="bg1">
                <a:lumMod val="85000"/>
                <a:alpha val="50000"/>
              </a:schemeClr>
            </a:solidFill>
            <a:ln w="19050">
              <a:solidFill>
                <a:schemeClr val="bg1">
                  <a:lumMod val="85000"/>
                </a:schemeClr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ko-KR" altLang="en-US"/>
            </a:p>
          </p:txBody>
        </p:sp>
        <p:sp>
          <p:nvSpPr>
            <p:cNvPr id="8" name="모서리가 둥근 직사각형 7"/>
            <p:cNvSpPr/>
            <p:nvPr/>
          </p:nvSpPr>
          <p:spPr>
            <a:xfrm>
              <a:off x="981251" y="1905000"/>
              <a:ext cx="4610690" cy="2136500"/>
            </a:xfrm>
            <a:prstGeom prst="roundRect">
              <a:avLst>
                <a:gd name="adj" fmla="val 50000"/>
              </a:avLst>
            </a:prstGeom>
            <a:solidFill>
              <a:schemeClr val="bg1">
                <a:lumMod val="85000"/>
                <a:alpha val="50000"/>
              </a:schemeClr>
            </a:solidFill>
            <a:ln w="19050">
              <a:solidFill>
                <a:schemeClr val="bg1">
                  <a:lumMod val="85000"/>
                </a:schemeClr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ko-KR" altLang="en-US"/>
            </a:p>
          </p:txBody>
        </p:sp>
        <p:sp>
          <p:nvSpPr>
            <p:cNvPr id="13" name="모서리가 둥근 직사각형 12"/>
            <p:cNvSpPr/>
            <p:nvPr/>
          </p:nvSpPr>
          <p:spPr>
            <a:xfrm rot="3600000">
              <a:off x="366311" y="2977378"/>
              <a:ext cx="4610689" cy="2136501"/>
            </a:xfrm>
            <a:prstGeom prst="roundRect">
              <a:avLst>
                <a:gd name="adj" fmla="val 50000"/>
              </a:avLst>
            </a:prstGeom>
            <a:solidFill>
              <a:schemeClr val="bg1">
                <a:lumMod val="85000"/>
                <a:alpha val="50000"/>
              </a:schemeClr>
            </a:solidFill>
            <a:ln w="19050">
              <a:solidFill>
                <a:schemeClr val="bg1">
                  <a:lumMod val="85000"/>
                </a:schemeClr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ko-KR" altLang="en-US"/>
            </a:p>
          </p:txBody>
        </p:sp>
      </p:grpSp>
      <p:sp>
        <p:nvSpPr>
          <p:cNvPr id="18" name="모서리가 둥근 직사각형 17"/>
          <p:cNvSpPr/>
          <p:nvPr/>
        </p:nvSpPr>
        <p:spPr>
          <a:xfrm>
            <a:off x="7676616" y="3485956"/>
            <a:ext cx="2286000" cy="1454727"/>
          </a:xfrm>
          <a:prstGeom prst="roundRect">
            <a:avLst>
              <a:gd name="adj" fmla="val 5033"/>
            </a:avLst>
          </a:prstGeom>
          <a:gradFill flip="none" rotWithShape="1">
            <a:gsLst>
              <a:gs pos="0">
                <a:schemeClr val="bg1"/>
              </a:gs>
              <a:gs pos="51000">
                <a:schemeClr val="bg1">
                  <a:lumMod val="95000"/>
                </a:schemeClr>
              </a:gs>
              <a:gs pos="100000">
                <a:schemeClr val="bg1">
                  <a:lumMod val="75000"/>
                </a:schemeClr>
              </a:gs>
            </a:gsLst>
            <a:lin ang="2700000" scaled="1"/>
            <a:tileRect/>
          </a:gradFill>
          <a:ln w="19050">
            <a:solidFill>
              <a:schemeClr val="bg1">
                <a:lumMod val="8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t"/>
          <a:lstStyle/>
          <a:p>
            <a:pPr marL="270033" indent="-270033">
              <a:buClr>
                <a:schemeClr val="accent6"/>
              </a:buClr>
              <a:buSzPct val="80000"/>
              <a:buFont typeface="Wingdings"/>
              <a:buChar char="¢"/>
              <a:defRPr/>
            </a:pPr>
            <a:r>
              <a:rPr lang="ko-KR" altLang="en-US" sz="2000">
                <a:solidFill>
                  <a:schemeClr val="accent5">
                    <a:lumMod val="50000"/>
                  </a:schemeClr>
                </a:solidFill>
              </a:rPr>
              <a:t>내용</a:t>
            </a:r>
          </a:p>
        </p:txBody>
      </p:sp>
      <p:cxnSp>
        <p:nvCxnSpPr>
          <p:cNvPr id="21" name="Shape 20"/>
          <p:cNvCxnSpPr>
            <a:stCxn id="4" idx="6"/>
            <a:endCxn id="18" idx="0"/>
          </p:cNvCxnSpPr>
          <p:nvPr/>
        </p:nvCxnSpPr>
        <p:spPr>
          <a:xfrm>
            <a:off x="6924978" y="2973873"/>
            <a:ext cx="1894638" cy="512083"/>
          </a:xfrm>
          <a:prstGeom prst="bentConnector2">
            <a:avLst/>
          </a:prstGeom>
          <a:ln w="25400" cmpd="sng">
            <a:solidFill>
              <a:schemeClr val="accent1">
                <a:lumMod val="40000"/>
                <a:lumOff val="60000"/>
              </a:schemeClr>
            </a:solidFill>
            <a:prstDash val="sysDot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" name="그룹 21"/>
          <p:cNvGrpSpPr/>
          <p:nvPr/>
        </p:nvGrpSpPr>
        <p:grpSpPr>
          <a:xfrm>
            <a:off x="2696217" y="2113014"/>
            <a:ext cx="1721722" cy="1721718"/>
            <a:chOff x="1172217" y="2113014"/>
            <a:chExt cx="1721722" cy="1721718"/>
          </a:xfrm>
        </p:grpSpPr>
        <p:sp>
          <p:nvSpPr>
            <p:cNvPr id="3" name="타원 2"/>
            <p:cNvSpPr/>
            <p:nvPr/>
          </p:nvSpPr>
          <p:spPr>
            <a:xfrm>
              <a:off x="1172217" y="2113014"/>
              <a:ext cx="1721722" cy="1721718"/>
            </a:xfrm>
            <a:prstGeom prst="ellipse">
              <a:avLst/>
            </a:prstGeom>
            <a:gradFill flip="none" rotWithShape="1">
              <a:gsLst>
                <a:gs pos="0">
                  <a:schemeClr val="bg1"/>
                </a:gs>
                <a:gs pos="51000">
                  <a:schemeClr val="bg1">
                    <a:lumMod val="95000"/>
                  </a:schemeClr>
                </a:gs>
                <a:gs pos="100000">
                  <a:schemeClr val="bg1">
                    <a:lumMod val="75000"/>
                  </a:schemeClr>
                </a:gs>
              </a:gsLst>
              <a:lin ang="2700000" scaled="1"/>
              <a:tileRect/>
            </a:gradFill>
            <a:ln w="19050">
              <a:solidFill>
                <a:schemeClr val="bg1">
                  <a:lumMod val="95000"/>
                </a:schemeClr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ko-KR" altLang="en-US"/>
            </a:p>
          </p:txBody>
        </p:sp>
        <p:cxnSp>
          <p:nvCxnSpPr>
            <p:cNvPr id="23" name="직선 연결선 22"/>
            <p:cNvCxnSpPr/>
            <p:nvPr/>
          </p:nvCxnSpPr>
          <p:spPr>
            <a:xfrm>
              <a:off x="1259077" y="2735348"/>
              <a:ext cx="1548000" cy="1588"/>
            </a:xfrm>
            <a:prstGeom prst="line">
              <a:avLst/>
            </a:prstGeom>
            <a:ln cmpd="sng">
              <a:gradFill>
                <a:gsLst>
                  <a:gs pos="0">
                    <a:schemeClr val="bg1">
                      <a:lumMod val="75000"/>
                      <a:alpha val="0"/>
                    </a:schemeClr>
                  </a:gs>
                  <a:gs pos="50000">
                    <a:schemeClr val="bg1">
                      <a:lumMod val="50000"/>
                    </a:schemeClr>
                  </a:gs>
                  <a:gs pos="100000">
                    <a:schemeClr val="bg1">
                      <a:lumMod val="75000"/>
                      <a:alpha val="0"/>
                    </a:schemeClr>
                  </a:gs>
                </a:gsLst>
                <a:lin ang="10800000" scaled="0"/>
              </a:gra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4" name="TextBox 23"/>
          <p:cNvSpPr txBox="1"/>
          <p:nvPr/>
        </p:nvSpPr>
        <p:spPr>
          <a:xfrm>
            <a:off x="3242310" y="2811548"/>
            <a:ext cx="621030" cy="36766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ko-KR" altLang="en-US">
                <a:solidFill>
                  <a:schemeClr val="accent5">
                    <a:lumMod val="50000"/>
                  </a:schemeClr>
                </a:solidFill>
                <a:cs typeface="+mn-cs"/>
              </a:rPr>
              <a:t>내용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3194685" y="2273683"/>
            <a:ext cx="725805" cy="45339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ko-KR" altLang="en-US" sz="2400">
                <a:solidFill>
                  <a:schemeClr val="accent5">
                    <a:lumMod val="50000"/>
                  </a:schemeClr>
                </a:solidFill>
                <a:cs typeface="+mn-cs"/>
              </a:rPr>
              <a:t>내용</a:t>
            </a:r>
          </a:p>
        </p:txBody>
      </p:sp>
      <p:grpSp>
        <p:nvGrpSpPr>
          <p:cNvPr id="9" name="그룹 26"/>
          <p:cNvGrpSpPr/>
          <p:nvPr/>
        </p:nvGrpSpPr>
        <p:grpSpPr>
          <a:xfrm>
            <a:off x="3949736" y="4242398"/>
            <a:ext cx="1721722" cy="1721718"/>
            <a:chOff x="2425736" y="4242398"/>
            <a:chExt cx="1721722" cy="1721718"/>
          </a:xfrm>
        </p:grpSpPr>
        <p:sp>
          <p:nvSpPr>
            <p:cNvPr id="6" name="타원 5"/>
            <p:cNvSpPr/>
            <p:nvPr/>
          </p:nvSpPr>
          <p:spPr>
            <a:xfrm>
              <a:off x="2425736" y="4242398"/>
              <a:ext cx="1721722" cy="1721718"/>
            </a:xfrm>
            <a:prstGeom prst="ellipse">
              <a:avLst/>
            </a:prstGeom>
            <a:gradFill flip="none" rotWithShape="1">
              <a:gsLst>
                <a:gs pos="0">
                  <a:schemeClr val="bg1"/>
                </a:gs>
                <a:gs pos="51000">
                  <a:schemeClr val="bg1">
                    <a:lumMod val="95000"/>
                  </a:schemeClr>
                </a:gs>
                <a:gs pos="100000">
                  <a:schemeClr val="bg1">
                    <a:lumMod val="75000"/>
                  </a:schemeClr>
                </a:gs>
              </a:gsLst>
              <a:lin ang="2700000" scaled="1"/>
              <a:tileRect/>
            </a:gradFill>
            <a:ln w="19050">
              <a:solidFill>
                <a:schemeClr val="bg1">
                  <a:lumMod val="95000"/>
                </a:schemeClr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ko-KR" altLang="en-US"/>
            </a:p>
          </p:txBody>
        </p:sp>
        <p:cxnSp>
          <p:nvCxnSpPr>
            <p:cNvPr id="36" name="직선 연결선 35"/>
            <p:cNvCxnSpPr/>
            <p:nvPr/>
          </p:nvCxnSpPr>
          <p:spPr>
            <a:xfrm>
              <a:off x="2512596" y="4924306"/>
              <a:ext cx="1548000" cy="1588"/>
            </a:xfrm>
            <a:prstGeom prst="line">
              <a:avLst/>
            </a:prstGeom>
            <a:ln cmpd="sng">
              <a:gradFill>
                <a:gsLst>
                  <a:gs pos="0">
                    <a:schemeClr val="bg1">
                      <a:lumMod val="75000"/>
                      <a:alpha val="0"/>
                    </a:schemeClr>
                  </a:gs>
                  <a:gs pos="50000">
                    <a:schemeClr val="bg1">
                      <a:lumMod val="50000"/>
                    </a:schemeClr>
                  </a:gs>
                  <a:gs pos="100000">
                    <a:schemeClr val="bg1">
                      <a:lumMod val="75000"/>
                      <a:alpha val="0"/>
                    </a:schemeClr>
                  </a:gs>
                </a:gsLst>
                <a:lin ang="10800000" scaled="0"/>
              </a:gra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" name="그룹 25"/>
          <p:cNvGrpSpPr/>
          <p:nvPr/>
        </p:nvGrpSpPr>
        <p:grpSpPr>
          <a:xfrm>
            <a:off x="5203256" y="2113014"/>
            <a:ext cx="1721722" cy="1721718"/>
            <a:chOff x="3679256" y="2113014"/>
            <a:chExt cx="1721722" cy="1721718"/>
          </a:xfrm>
        </p:grpSpPr>
        <p:sp>
          <p:nvSpPr>
            <p:cNvPr id="4" name="타원 3"/>
            <p:cNvSpPr/>
            <p:nvPr/>
          </p:nvSpPr>
          <p:spPr>
            <a:xfrm>
              <a:off x="3679256" y="2113014"/>
              <a:ext cx="1721722" cy="1721718"/>
            </a:xfrm>
            <a:prstGeom prst="ellipse">
              <a:avLst/>
            </a:prstGeom>
            <a:gradFill flip="none" rotWithShape="1">
              <a:gsLst>
                <a:gs pos="0">
                  <a:schemeClr val="accent2">
                    <a:lumMod val="20000"/>
                    <a:lumOff val="80000"/>
                  </a:schemeClr>
                </a:gs>
                <a:gs pos="48000">
                  <a:schemeClr val="accent2">
                    <a:lumMod val="40000"/>
                    <a:lumOff val="60000"/>
                  </a:schemeClr>
                </a:gs>
                <a:gs pos="100000">
                  <a:schemeClr val="accent2"/>
                </a:gs>
              </a:gsLst>
              <a:lin ang="3600000" scaled="0"/>
              <a:tileRect/>
            </a:gradFill>
            <a:ln w="19050">
              <a:gradFill>
                <a:gsLst>
                  <a:gs pos="0">
                    <a:schemeClr val="accent2">
                      <a:lumMod val="20000"/>
                      <a:lumOff val="80000"/>
                    </a:schemeClr>
                  </a:gs>
                  <a:gs pos="50000">
                    <a:schemeClr val="accent2">
                      <a:lumMod val="40000"/>
                      <a:lumOff val="60000"/>
                    </a:schemeClr>
                  </a:gs>
                  <a:gs pos="100000">
                    <a:schemeClr val="accent2">
                      <a:lumMod val="40000"/>
                      <a:lumOff val="60000"/>
                    </a:schemeClr>
                  </a:gs>
                </a:gsLst>
                <a:lin ang="5400000" scaled="0"/>
              </a:gra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ko-KR" altLang="en-US"/>
            </a:p>
          </p:txBody>
        </p:sp>
        <p:cxnSp>
          <p:nvCxnSpPr>
            <p:cNvPr id="35" name="직선 연결선 34"/>
            <p:cNvCxnSpPr/>
            <p:nvPr/>
          </p:nvCxnSpPr>
          <p:spPr>
            <a:xfrm>
              <a:off x="3766116" y="2735348"/>
              <a:ext cx="1548000" cy="1588"/>
            </a:xfrm>
            <a:prstGeom prst="line">
              <a:avLst/>
            </a:prstGeom>
            <a:ln cmpd="sng">
              <a:gradFill>
                <a:gsLst>
                  <a:gs pos="0">
                    <a:schemeClr val="tx2">
                      <a:lumMod val="50000"/>
                      <a:lumOff val="50000"/>
                      <a:alpha val="0"/>
                    </a:schemeClr>
                  </a:gs>
                  <a:gs pos="50000">
                    <a:schemeClr val="tx2">
                      <a:lumMod val="75000"/>
                      <a:lumOff val="25000"/>
                    </a:schemeClr>
                  </a:gs>
                  <a:gs pos="100000">
                    <a:schemeClr val="tx2">
                      <a:lumMod val="75000"/>
                      <a:lumOff val="25000"/>
                      <a:alpha val="0"/>
                    </a:schemeClr>
                  </a:gs>
                </a:gsLst>
                <a:lin ang="10800000" scaled="0"/>
              </a:gra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9" name="TextBox 28"/>
          <p:cNvSpPr txBox="1"/>
          <p:nvPr/>
        </p:nvSpPr>
        <p:spPr>
          <a:xfrm>
            <a:off x="5747385" y="2811548"/>
            <a:ext cx="621030" cy="36766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ko-KR" altLang="en-US">
                <a:solidFill>
                  <a:srgbClr val="031F57">
                    <a:lumMod val="90000"/>
                    <a:lumOff val="10000"/>
                  </a:srgbClr>
                </a:solidFill>
                <a:cs typeface="+mn-cs"/>
              </a:rPr>
              <a:t>내용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5709285" y="2273683"/>
            <a:ext cx="725805" cy="45339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ko-KR" altLang="en-US" sz="2400">
                <a:solidFill>
                  <a:schemeClr val="accent2">
                    <a:lumMod val="75000"/>
                  </a:schemeClr>
                </a:solidFill>
                <a:cs typeface="+mn-cs"/>
              </a:rPr>
              <a:t>내용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4499610" y="4995446"/>
            <a:ext cx="621030" cy="36766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ko-KR" altLang="en-US">
                <a:solidFill>
                  <a:schemeClr val="accent5">
                    <a:lumMod val="50000"/>
                  </a:schemeClr>
                </a:solidFill>
              </a:rPr>
              <a:t>내용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4442460" y="4457581"/>
            <a:ext cx="725805" cy="45339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ko-KR" altLang="en-US" sz="2400">
                <a:solidFill>
                  <a:schemeClr val="accent5">
                    <a:lumMod val="50000"/>
                  </a:schemeClr>
                </a:solidFill>
              </a:rPr>
              <a:t>내용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/>
    </mc:Choice>
    <mc:Fallback xmlns:dsp="http://schemas.microsoft.com/office/drawing/2008/diagram" xmlns:dgm="http://schemas.openxmlformats.org/drawingml/2006/diagram" xmlns:c="http://schemas.openxmlformats.org/drawingml/2006/chart" xmlns=""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>
              <a:defRPr/>
            </a:pPr>
            <a:r>
              <a:rPr lang="ko-KR" altLang="en-US"/>
              <a:t>다이어그램</a:t>
            </a:r>
          </a:p>
        </p:txBody>
      </p:sp>
      <p:sp>
        <p:nvSpPr>
          <p:cNvPr id="3" name="모서리가 둥근 직사각형 2"/>
          <p:cNvSpPr/>
          <p:nvPr/>
        </p:nvSpPr>
        <p:spPr>
          <a:xfrm>
            <a:off x="3648075" y="1752600"/>
            <a:ext cx="4895850" cy="628650"/>
          </a:xfrm>
          <a:prstGeom prst="roundRect">
            <a:avLst>
              <a:gd name="adj" fmla="val 10985"/>
            </a:avLst>
          </a:prstGeom>
          <a:gradFill flip="none" rotWithShape="1">
            <a:gsLst>
              <a:gs pos="0">
                <a:schemeClr val="bg1"/>
              </a:gs>
              <a:gs pos="51000">
                <a:schemeClr val="bg1">
                  <a:lumMod val="95000"/>
                </a:schemeClr>
              </a:gs>
              <a:gs pos="100000">
                <a:schemeClr val="bg1">
                  <a:lumMod val="75000"/>
                </a:schemeClr>
              </a:gs>
            </a:gsLst>
            <a:lin ang="2700000" scaled="1"/>
            <a:tileRect/>
          </a:gradFill>
          <a:ln w="19050">
            <a:solidFill>
              <a:schemeClr val="bg1">
                <a:lumMod val="8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ko-KR" altLang="en-US" sz="2400">
                <a:solidFill>
                  <a:schemeClr val="accent5">
                    <a:lumMod val="50000"/>
                  </a:schemeClr>
                </a:solidFill>
                <a:cs typeface="+mn-cs"/>
              </a:rPr>
              <a:t>내용</a:t>
            </a:r>
          </a:p>
        </p:txBody>
      </p:sp>
      <p:sp>
        <p:nvSpPr>
          <p:cNvPr id="9" name="모서리가 둥근 직사각형 8"/>
          <p:cNvSpPr/>
          <p:nvPr/>
        </p:nvSpPr>
        <p:spPr>
          <a:xfrm>
            <a:off x="2609850" y="5257800"/>
            <a:ext cx="6972300" cy="628650"/>
          </a:xfrm>
          <a:prstGeom prst="roundRect">
            <a:avLst>
              <a:gd name="adj" fmla="val 10985"/>
            </a:avLst>
          </a:prstGeom>
          <a:gradFill flip="none" rotWithShape="1">
            <a:gsLst>
              <a:gs pos="0">
                <a:schemeClr val="accent2">
                  <a:lumMod val="20000"/>
                  <a:lumOff val="80000"/>
                </a:schemeClr>
              </a:gs>
              <a:gs pos="48000">
                <a:schemeClr val="accent2">
                  <a:lumMod val="40000"/>
                  <a:lumOff val="60000"/>
                </a:schemeClr>
              </a:gs>
              <a:gs pos="100000">
                <a:schemeClr val="accent2"/>
              </a:gs>
            </a:gsLst>
            <a:lin ang="3600000" scaled="0"/>
            <a:tileRect/>
          </a:gradFill>
          <a:ln w="19050">
            <a:gradFill>
              <a:gsLst>
                <a:gs pos="0">
                  <a:schemeClr val="accent2">
                    <a:lumMod val="20000"/>
                    <a:lumOff val="80000"/>
                  </a:schemeClr>
                </a:gs>
                <a:gs pos="50000">
                  <a:schemeClr val="accent2">
                    <a:lumMod val="40000"/>
                    <a:lumOff val="60000"/>
                  </a:schemeClr>
                </a:gs>
                <a:gs pos="100000">
                  <a:schemeClr val="accent2">
                    <a:lumMod val="40000"/>
                    <a:lumOff val="60000"/>
                  </a:schemeClr>
                </a:gs>
              </a:gsLst>
              <a:lin ang="5400000" scaled="0"/>
            </a:gra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180975" indent="-180975" algn="ctr">
              <a:buClr>
                <a:srgbClr val="031F57">
                  <a:lumMod val="75000"/>
                  <a:lumOff val="25000"/>
                </a:srgbClr>
              </a:buClr>
              <a:buSzPct val="80000"/>
              <a:defRPr/>
            </a:pPr>
            <a:r>
              <a:rPr lang="ko-KR" altLang="en-US" sz="2400">
                <a:solidFill>
                  <a:schemeClr val="accent1"/>
                </a:solidFill>
                <a:cs typeface="+mn-cs"/>
              </a:rPr>
              <a:t>내용</a:t>
            </a:r>
          </a:p>
        </p:txBody>
      </p:sp>
      <p:grpSp>
        <p:nvGrpSpPr>
          <p:cNvPr id="4" name="그룹 14"/>
          <p:cNvGrpSpPr/>
          <p:nvPr/>
        </p:nvGrpSpPr>
        <p:grpSpPr>
          <a:xfrm>
            <a:off x="2642235" y="2514600"/>
            <a:ext cx="3402330" cy="2667000"/>
            <a:chOff x="1118235" y="2514600"/>
            <a:chExt cx="3402330" cy="2667000"/>
          </a:xfrm>
        </p:grpSpPr>
        <p:sp>
          <p:nvSpPr>
            <p:cNvPr id="5" name="이등변 삼각형 4"/>
            <p:cNvSpPr/>
            <p:nvPr/>
          </p:nvSpPr>
          <p:spPr>
            <a:xfrm>
              <a:off x="1118235" y="2514600"/>
              <a:ext cx="3402330" cy="2667000"/>
            </a:xfrm>
            <a:prstGeom prst="triangle">
              <a:avLst>
                <a:gd name="adj" fmla="val 50000"/>
              </a:avLst>
            </a:prstGeom>
            <a:gradFill flip="none" rotWithShape="1">
              <a:gsLst>
                <a:gs pos="0">
                  <a:schemeClr val="bg1">
                    <a:alpha val="50000"/>
                  </a:schemeClr>
                </a:gs>
                <a:gs pos="51000">
                  <a:schemeClr val="bg1">
                    <a:lumMod val="95000"/>
                    <a:alpha val="50000"/>
                  </a:schemeClr>
                </a:gs>
                <a:gs pos="100000">
                  <a:schemeClr val="bg1">
                    <a:lumMod val="75000"/>
                    <a:alpha val="50000"/>
                  </a:schemeClr>
                </a:gs>
              </a:gsLst>
              <a:lin ang="2700000" scaled="1"/>
              <a:tileRect/>
            </a:gradFill>
            <a:ln w="19050">
              <a:solidFill>
                <a:schemeClr val="bg1">
                  <a:lumMod val="85000"/>
                </a:schemeClr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t"/>
            <a:lstStyle/>
            <a:p>
              <a:pPr algn="ctr">
                <a:defRPr/>
              </a:pPr>
              <a:r>
                <a:rPr lang="ko-KR" altLang="en-US">
                  <a:solidFill>
                    <a:schemeClr val="accent5">
                      <a:lumMod val="75000"/>
                    </a:schemeClr>
                  </a:solidFill>
                  <a:cs typeface="+mn-cs"/>
                </a:rPr>
                <a:t>내용</a:t>
              </a:r>
            </a:p>
          </p:txBody>
        </p:sp>
        <p:cxnSp>
          <p:nvCxnSpPr>
            <p:cNvPr id="16" name="직선 화살표 연결선 15"/>
            <p:cNvCxnSpPr/>
            <p:nvPr/>
          </p:nvCxnSpPr>
          <p:spPr>
            <a:xfrm>
              <a:off x="1524000" y="4572000"/>
              <a:ext cx="1676400" cy="1588"/>
            </a:xfrm>
            <a:prstGeom prst="straightConnector1">
              <a:avLst/>
            </a:prstGeom>
            <a:ln w="25400" cmpd="sng">
              <a:solidFill>
                <a:schemeClr val="accent1">
                  <a:lumMod val="40000"/>
                  <a:lumOff val="60000"/>
                </a:schemeClr>
              </a:solidFill>
              <a:prstDash val="sysDot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" name="그룹 17"/>
          <p:cNvGrpSpPr/>
          <p:nvPr/>
        </p:nvGrpSpPr>
        <p:grpSpPr>
          <a:xfrm>
            <a:off x="6147435" y="2514600"/>
            <a:ext cx="3402330" cy="2667000"/>
            <a:chOff x="4623435" y="2514600"/>
            <a:chExt cx="3402330" cy="2667000"/>
          </a:xfrm>
        </p:grpSpPr>
        <p:sp>
          <p:nvSpPr>
            <p:cNvPr id="7" name="이등변 삼각형 6"/>
            <p:cNvSpPr/>
            <p:nvPr/>
          </p:nvSpPr>
          <p:spPr>
            <a:xfrm>
              <a:off x="4623435" y="2514600"/>
              <a:ext cx="3402330" cy="2667000"/>
            </a:xfrm>
            <a:prstGeom prst="triangle">
              <a:avLst>
                <a:gd name="adj" fmla="val 50000"/>
              </a:avLst>
            </a:prstGeom>
            <a:gradFill flip="none" rotWithShape="1">
              <a:gsLst>
                <a:gs pos="0">
                  <a:schemeClr val="bg1">
                    <a:alpha val="50000"/>
                  </a:schemeClr>
                </a:gs>
                <a:gs pos="51000">
                  <a:schemeClr val="bg1">
                    <a:lumMod val="95000"/>
                    <a:alpha val="50000"/>
                  </a:schemeClr>
                </a:gs>
                <a:gs pos="100000">
                  <a:schemeClr val="bg1">
                    <a:lumMod val="75000"/>
                    <a:alpha val="50000"/>
                  </a:schemeClr>
                </a:gs>
              </a:gsLst>
              <a:lin ang="2700000" scaled="1"/>
              <a:tileRect/>
            </a:gradFill>
            <a:ln w="19050">
              <a:solidFill>
                <a:schemeClr val="bg1">
                  <a:lumMod val="85000"/>
                </a:schemeClr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t"/>
            <a:lstStyle/>
            <a:p>
              <a:pPr algn="ctr">
                <a:defRPr/>
              </a:pPr>
              <a:r>
                <a:rPr lang="ko-KR" altLang="en-US">
                  <a:solidFill>
                    <a:schemeClr val="accent5">
                      <a:lumMod val="75000"/>
                    </a:schemeClr>
                  </a:solidFill>
                  <a:cs typeface="+mn-cs"/>
                </a:rPr>
                <a:t>내용</a:t>
              </a:r>
            </a:p>
          </p:txBody>
        </p:sp>
        <p:cxnSp>
          <p:nvCxnSpPr>
            <p:cNvPr id="17" name="직선 화살표 연결선 16"/>
            <p:cNvCxnSpPr/>
            <p:nvPr/>
          </p:nvCxnSpPr>
          <p:spPr>
            <a:xfrm flipH="1">
              <a:off x="5943600" y="4572000"/>
              <a:ext cx="1676400" cy="1588"/>
            </a:xfrm>
            <a:prstGeom prst="straightConnector1">
              <a:avLst/>
            </a:prstGeom>
            <a:ln w="25400" cmpd="sng">
              <a:solidFill>
                <a:schemeClr val="accent1">
                  <a:lumMod val="40000"/>
                  <a:lumOff val="60000"/>
                </a:schemeClr>
              </a:solidFill>
              <a:prstDash val="sysDot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" name="이등변 삼각형 5"/>
          <p:cNvSpPr/>
          <p:nvPr/>
        </p:nvSpPr>
        <p:spPr>
          <a:xfrm>
            <a:off x="4394835" y="2514600"/>
            <a:ext cx="3402330" cy="2667000"/>
          </a:xfrm>
          <a:prstGeom prst="triangle">
            <a:avLst>
              <a:gd name="adj" fmla="val 50000"/>
            </a:avLst>
          </a:prstGeom>
          <a:gradFill flip="none" rotWithShape="1">
            <a:gsLst>
              <a:gs pos="0">
                <a:schemeClr val="accent2">
                  <a:lumMod val="20000"/>
                  <a:lumOff val="80000"/>
                  <a:alpha val="50000"/>
                </a:schemeClr>
              </a:gs>
              <a:gs pos="48000">
                <a:schemeClr val="accent2">
                  <a:lumMod val="40000"/>
                  <a:lumOff val="60000"/>
                  <a:alpha val="50000"/>
                </a:schemeClr>
              </a:gs>
              <a:gs pos="100000">
                <a:schemeClr val="accent2">
                  <a:alpha val="50000"/>
                </a:schemeClr>
              </a:gs>
            </a:gsLst>
            <a:lin ang="3600000" scaled="0"/>
            <a:tileRect/>
          </a:gradFill>
          <a:ln w="19050">
            <a:gradFill>
              <a:gsLst>
                <a:gs pos="0">
                  <a:schemeClr val="accent2">
                    <a:lumMod val="20000"/>
                    <a:lumOff val="80000"/>
                  </a:schemeClr>
                </a:gs>
                <a:gs pos="50000">
                  <a:schemeClr val="accent2">
                    <a:lumMod val="40000"/>
                    <a:lumOff val="60000"/>
                  </a:schemeClr>
                </a:gs>
                <a:gs pos="100000">
                  <a:schemeClr val="accent2">
                    <a:lumMod val="40000"/>
                    <a:lumOff val="60000"/>
                  </a:schemeClr>
                </a:gs>
              </a:gsLst>
              <a:lin ang="5400000" scaled="0"/>
            </a:gra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t"/>
          <a:lstStyle/>
          <a:p>
            <a:pPr algn="ctr">
              <a:defRPr/>
            </a:pPr>
            <a:r>
              <a:rPr lang="ko-KR" altLang="en-US" sz="2400">
                <a:solidFill>
                  <a:schemeClr val="accent2">
                    <a:lumMod val="75000"/>
                  </a:schemeClr>
                </a:solidFill>
                <a:cs typeface="+mn-cs"/>
              </a:rPr>
              <a:t>내용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/>
    </mc:Choice>
    <mc:Fallback xmlns:dsp="http://schemas.microsoft.com/office/drawing/2008/diagram" xmlns:dgm="http://schemas.openxmlformats.org/drawingml/2006/diagram" xmlns:c="http://schemas.openxmlformats.org/drawingml/2006/chart" xmlns="">
      <p:transition/>
    </mc:Fallback>
  </mc:AlternateContent>
</p:sld>
</file>

<file path=ppt/theme/theme1.xml><?xml version="1.0" encoding="utf-8"?>
<a:theme xmlns:r="http://schemas.openxmlformats.org/officeDocument/2006/relationships" xmlns:c="http://schemas.openxmlformats.org/drawingml/2006/chart" xmlns:dgm="http://schemas.openxmlformats.org/drawingml/2006/diagram" xmlns:dsp="http://schemas.microsoft.com/office/drawing/2008/diagram" xmlns:a="http://schemas.openxmlformats.org/drawingml/2006/main" xmlns:pic="http://schemas.openxmlformats.org/drawingml/2006/picture" xmlns:wp="http://schemas.openxmlformats.org/drawingml/2006/wordprocessingDrawing" xmlns:xdr="http://schemas.openxmlformats.org/drawingml/2006/spreadsheetDrawing" xmlns:lc="http://schemas.openxmlformats.org/drawingml/2006/lockedCanvas" xmlns:p="http://schemas.openxmlformats.org/presentationml/2006/main" name="상승">
  <a:themeElements>
    <a:clrScheme name="상승">
      <a:dk1>
        <a:srgbClr val="000000"/>
      </a:dk1>
      <a:lt1>
        <a:srgbClr val="ffffff"/>
      </a:lt1>
      <a:dk2>
        <a:srgbClr val="031f57"/>
      </a:dk2>
      <a:lt2>
        <a:srgbClr val="d7f5ff"/>
      </a:lt2>
      <a:accent1>
        <a:srgbClr val="063879"/>
      </a:accent1>
      <a:accent2>
        <a:srgbClr val="5b9ef7"/>
      </a:accent2>
      <a:accent3>
        <a:srgbClr val="008dbb"/>
      </a:accent3>
      <a:accent4>
        <a:srgbClr val="37cfff"/>
      </a:accent4>
      <a:accent5>
        <a:srgbClr val="cbd2d7"/>
      </a:accent5>
      <a:accent6>
        <a:srgbClr val="5c6e7a"/>
      </a:accent6>
      <a:hlink>
        <a:srgbClr val="28d3ea"/>
      </a:hlink>
      <a:folHlink>
        <a:srgbClr val="0033cc"/>
      </a:folHlink>
    </a:clrScheme>
    <a:fontScheme name="상승">
      <a:majorFont>
        <a:latin typeface="Tahoma"/>
        <a:ea typeface=""/>
        <a:cs typeface=""/>
        <a:font script="Jpan" typeface="MS PGothic"/>
        <a:font script="Hang" typeface="한컴 윤고딕 240"/>
        <a:font script="Hans" typeface="SimSun"/>
        <a:font script="Hant" typeface="新細明體"/>
        <a:font script="Arab" typeface="Times New Roman"/>
        <a:font script="Hebr" typeface="Times New Roman"/>
        <a:font script="Thai" typeface="Angsana New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Tahoma"/>
        <a:ea typeface=""/>
        <a:cs typeface=""/>
        <a:font script="Jpan" typeface="MS PGothic"/>
        <a:font script="Hang" typeface="함초롬돋움"/>
        <a:font script="Hans" typeface="SimSun"/>
        <a:font script="Hant" typeface="新細明體"/>
        <a:font script="Arab" typeface="Times New Roman"/>
        <a:font script="Hebr" typeface="Times New Roman"/>
        <a:font script="Thai" typeface="Angsana New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상승">
      <a:fillStyleLst>
        <a:gradFill rotWithShape="1">
          <a:gsLst>
            <a:gs pos="0">
              <a:schemeClr val="phClr"/>
            </a:gs>
            <a:gs pos="100000">
              <a:schemeClr val="phClr">
                <a:tint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60000"/>
                <a:satMod val="300000"/>
              </a:schemeClr>
            </a:gs>
            <a:gs pos="35000">
              <a:schemeClr val="phClr">
                <a:tint val="40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tint val="100000"/>
                <a:shade val="90000"/>
                <a:satMod val="160000"/>
              </a:schemeClr>
            </a:gs>
          </a:gsLst>
          <a:lin ang="16200000" scaled="0"/>
        </a:gradFill>
      </a:fillStyleLst>
      <a:lnStyleLst>
        <a:ln w="15875" cap="sq" cmpd="dbl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reflection blurRad="12700" stA="26000" endPos="28000" dist="38100" dir="5400000" sy="-100000" rotWithShape="0"/>
          </a:effectLst>
        </a:effectStyle>
        <a:effectStyle>
          <a:effectLst>
            <a:innerShdw blurRad="50800" dist="25400" dir="13500000">
              <a:srgbClr val="000000">
                <a:alpha val="75000"/>
              </a:srgbClr>
            </a:innerShdw>
          </a:effectLst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70000"/>
                <a:shade val="90000"/>
                <a:satMod val="100000"/>
              </a:schemeClr>
            </a:gs>
            <a:gs pos="60000">
              <a:schemeClr val="phClr">
                <a:tint val="90000"/>
                <a:shade val="80000"/>
                <a:satMod val="100000"/>
              </a:schemeClr>
            </a:gs>
            <a:gs pos="100000">
              <a:schemeClr val="phClr">
                <a:tint val="100000"/>
                <a:shade val="80000"/>
                <a:alpha val="100000"/>
                <a:satMod val="100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100000"/>
              </a:schemeClr>
            </a:gs>
            <a:gs pos="45000">
              <a:schemeClr val="phClr">
                <a:tint val="80000"/>
                <a:shade val="80000"/>
                <a:alpha val="100000"/>
                <a:hueMod val="100000"/>
                <a:satMod val="100000"/>
              </a:schemeClr>
            </a:gs>
            <a:gs pos="100000">
              <a:schemeClr val="phClr">
                <a:tint val="100000"/>
                <a:shade val="80000"/>
                <a:alpha val="100000"/>
                <a:hueMod val="100000"/>
                <a:satMod val="100000"/>
                <a:lumMod val="100000"/>
              </a:schemeClr>
            </a:gs>
          </a:gsLst>
          <a:lin ang="2820000" scaled="0"/>
        </a:gradFill>
      </a:bgFillStyleLst>
    </a:fmtScheme>
  </a:themeElements>
</a:theme>
</file>

<file path=docProps/app.xml><?xml version="1.0" encoding="utf-8"?>
<ep:Properties xmlns:r="http://schemas.openxmlformats.org/officeDocument/2006/relationships" xmlns:ep="http://schemas.openxmlformats.org/officeDocument/2006/extended-properties" xmlns:vt="http://schemas.openxmlformats.org/officeDocument/2006/docPropsVTypes">
  <ep:Manager/>
  <ep:Company/>
  <ep:Words>134</ep:Words>
  <ep:PresentationFormat>와이드스크린</ep:PresentationFormat>
  <ep:Paragraphs>105</ep:Paragraphs>
  <ep:Slides>17</ep:Slides>
  <ep:Notes>0</ep:Notes>
  <ep:TotalTime>0</ep:TotalTime>
  <ep:HiddenSlides>0</ep:HiddenSlides>
  <ep:MMClips>0</ep:MMClips>
  <ep: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17</vt:i4>
      </vt:variant>
    </vt:vector>
  </ep:HeadingPairs>
  <ep:TitlesOfParts>
    <vt:vector size="18" baseType="lpstr">
      <vt:lpstr>상승</vt:lpstr>
      <vt:lpstr>이자료는 한쇼  2020에서  제공하는 테마서식과 디자인 마당제공 슬라이드 입니다.</vt:lpstr>
      <vt:lpstr>상 승</vt:lpstr>
      <vt:lpstr>상 승</vt:lpstr>
      <vt:lpstr>목  차</vt:lpstr>
      <vt:lpstr>제 목</vt:lpstr>
      <vt:lpstr>제 목</vt:lpstr>
      <vt:lpstr>다이어그램</vt:lpstr>
      <vt:lpstr>다이어그램</vt:lpstr>
      <vt:lpstr>다이어그램</vt:lpstr>
      <vt:lpstr>다이어그램</vt:lpstr>
      <vt:lpstr>다이어그램</vt:lpstr>
      <vt:lpstr>그리기 상자</vt:lpstr>
      <vt:lpstr>글상자</vt:lpstr>
      <vt:lpstr>순서도</vt:lpstr>
      <vt:lpstr>순서도</vt:lpstr>
      <vt:lpstr>조직도</vt:lpstr>
      <vt:lpstr>고맙습니다</vt:lpstr>
    </vt:vector>
  </ep:TitlesOfParts>
  <ep:HyperlinkBase/>
  <ep:Application>Show</ep:Application>
  <ep:AppVersion>12.0000</ep:AppVersion>
</ep:Properties>
</file>

<file path=docProps/core.xml><?xml version="1.0" encoding="utf-8"?>
<cp:coreProperties xmlns:r="http://schemas.openxmlformats.org/officeDocument/2006/relationships"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2020-02-05T06:50:07.000</dcterms:created>
  <dc:creator>user</dc:creator>
  <cp:lastModifiedBy>user</cp:lastModifiedBy>
  <dcterms:modified xsi:type="dcterms:W3CDTF">2020-04-27T00:15:32.731</dcterms:modified>
  <cp:revision>13</cp:revision>
  <dc:title>이자료는 한쇼  2020에서  제공하는 테마서식과 디자인 마당제공 슬라이드 입니다.</dc:title>
  <cp:version>1100.0100.01</cp:version>
</cp:coreProperties>
</file>

<file path=docProps/custom.xml><?xml version="1.0" encoding="utf-8"?>
<cfp:Properties xmlns:r="http://schemas.openxmlformats.org/officeDocument/2006/relationships" xmlns:cfp="http://schemas.openxmlformats.org/officeDocument/2006/custom-properties" xmlns:vt="http://schemas.openxmlformats.org/officeDocument/2006/docPropsVTypes"/>
</file>